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61" r:id="rId2"/>
    <p:sldId id="308" r:id="rId3"/>
    <p:sldId id="354" r:id="rId4"/>
    <p:sldId id="362" r:id="rId5"/>
    <p:sldId id="321" r:id="rId6"/>
    <p:sldId id="364" r:id="rId7"/>
    <p:sldId id="365" r:id="rId8"/>
    <p:sldId id="361" r:id="rId9"/>
    <p:sldId id="363" r:id="rId10"/>
    <p:sldId id="366" r:id="rId11"/>
  </p:sldIdLst>
  <p:sldSz cx="9144000" cy="6858000" type="screen4x3"/>
  <p:notesSz cx="6761163" cy="9942513"/>
  <p:defaultTextStyle>
    <a:defPPr>
      <a:defRPr lang="uk-UA"/>
    </a:defPPr>
    <a:lvl1pPr algn="l" defTabSz="912813" rtl="0" fontAlgn="base">
      <a:spcBef>
        <a:spcPct val="0"/>
      </a:spcBef>
      <a:spcAft>
        <a:spcPct val="0"/>
      </a:spcAft>
      <a:defRPr kern="1200">
        <a:solidFill>
          <a:schemeClr val="tx1"/>
        </a:solidFill>
        <a:latin typeface="Arial" charset="0"/>
        <a:ea typeface="+mn-ea"/>
        <a:cs typeface="+mn-cs"/>
      </a:defRPr>
    </a:lvl1pPr>
    <a:lvl2pPr marL="455613" indent="1588" algn="l" defTabSz="912813" rtl="0" fontAlgn="base">
      <a:spcBef>
        <a:spcPct val="0"/>
      </a:spcBef>
      <a:spcAft>
        <a:spcPct val="0"/>
      </a:spcAft>
      <a:defRPr kern="1200">
        <a:solidFill>
          <a:schemeClr val="tx1"/>
        </a:solidFill>
        <a:latin typeface="Arial" charset="0"/>
        <a:ea typeface="+mn-ea"/>
        <a:cs typeface="+mn-cs"/>
      </a:defRPr>
    </a:lvl2pPr>
    <a:lvl3pPr marL="912813" indent="1588" algn="l" defTabSz="912813" rtl="0" fontAlgn="base">
      <a:spcBef>
        <a:spcPct val="0"/>
      </a:spcBef>
      <a:spcAft>
        <a:spcPct val="0"/>
      </a:spcAft>
      <a:defRPr kern="1200">
        <a:solidFill>
          <a:schemeClr val="tx1"/>
        </a:solidFill>
        <a:latin typeface="Arial" charset="0"/>
        <a:ea typeface="+mn-ea"/>
        <a:cs typeface="+mn-cs"/>
      </a:defRPr>
    </a:lvl3pPr>
    <a:lvl4pPr marL="1370013" indent="1588" algn="l" defTabSz="912813" rtl="0" fontAlgn="base">
      <a:spcBef>
        <a:spcPct val="0"/>
      </a:spcBef>
      <a:spcAft>
        <a:spcPct val="0"/>
      </a:spcAft>
      <a:defRPr kern="1200">
        <a:solidFill>
          <a:schemeClr val="tx1"/>
        </a:solidFill>
        <a:latin typeface="Arial" charset="0"/>
        <a:ea typeface="+mn-ea"/>
        <a:cs typeface="+mn-cs"/>
      </a:defRPr>
    </a:lvl4pPr>
    <a:lvl5pPr marL="1827213" indent="1588" algn="l" defTabSz="912813"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283">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ІПАТЕНКО Олена"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6E28"/>
    <a:srgbClr val="0D893C"/>
    <a:srgbClr val="E6F2E6"/>
    <a:srgbClr val="FEFEFE"/>
    <a:srgbClr val="6FCB6F"/>
    <a:srgbClr val="EBE6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Помір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30" autoAdjust="0"/>
    <p:restoredTop sz="94364" autoAdjust="0"/>
  </p:normalViewPr>
  <p:slideViewPr>
    <p:cSldViewPr>
      <p:cViewPr varScale="1">
        <p:scale>
          <a:sx n="63" d="100"/>
          <a:sy n="63" d="100"/>
        </p:scale>
        <p:origin x="-1140" y="-12"/>
      </p:cViewPr>
      <p:guideLst>
        <p:guide orient="horz" pos="2283"/>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30525" cy="496888"/>
          </a:xfrm>
          <a:prstGeom prst="rect">
            <a:avLst/>
          </a:prstGeom>
        </p:spPr>
        <p:txBody>
          <a:bodyPr vert="horz" lIns="91440" tIns="45720" rIns="91440" bIns="45720" rtlCol="0"/>
          <a:lstStyle>
            <a:lvl1pPr algn="l" defTabSz="914239" fontAlgn="auto">
              <a:spcBef>
                <a:spcPts val="0"/>
              </a:spcBef>
              <a:spcAft>
                <a:spcPts val="0"/>
              </a:spcAft>
              <a:defRPr sz="1200">
                <a:latin typeface="+mn-lt"/>
              </a:defRPr>
            </a:lvl1pPr>
          </a:lstStyle>
          <a:p>
            <a:pPr>
              <a:defRPr/>
            </a:pPr>
            <a:endParaRPr lang="uk-UA"/>
          </a:p>
        </p:txBody>
      </p:sp>
      <p:sp>
        <p:nvSpPr>
          <p:cNvPr id="3" name="Місце для дати 2"/>
          <p:cNvSpPr>
            <a:spLocks noGrp="1"/>
          </p:cNvSpPr>
          <p:nvPr>
            <p:ph type="dt" sz="quarter" idx="1"/>
          </p:nvPr>
        </p:nvSpPr>
        <p:spPr>
          <a:xfrm>
            <a:off x="3829050" y="0"/>
            <a:ext cx="2930525" cy="496888"/>
          </a:xfrm>
          <a:prstGeom prst="rect">
            <a:avLst/>
          </a:prstGeom>
        </p:spPr>
        <p:txBody>
          <a:bodyPr vert="horz" lIns="91440" tIns="45720" rIns="91440" bIns="45720" rtlCol="0"/>
          <a:lstStyle>
            <a:lvl1pPr algn="r" defTabSz="914239" fontAlgn="auto">
              <a:spcBef>
                <a:spcPts val="0"/>
              </a:spcBef>
              <a:spcAft>
                <a:spcPts val="0"/>
              </a:spcAft>
              <a:defRPr sz="1200">
                <a:latin typeface="+mn-lt"/>
              </a:defRPr>
            </a:lvl1pPr>
          </a:lstStyle>
          <a:p>
            <a:pPr>
              <a:defRPr/>
            </a:pPr>
            <a:fld id="{49999270-2091-4A62-85A4-CB85AC859806}" type="datetimeFigureOut">
              <a:rPr lang="uk-UA"/>
              <a:pPr>
                <a:defRPr/>
              </a:pPr>
              <a:t>05.06.2019</a:t>
            </a:fld>
            <a:endParaRPr lang="uk-UA"/>
          </a:p>
        </p:txBody>
      </p:sp>
      <p:sp>
        <p:nvSpPr>
          <p:cNvPr id="4" name="Місце для нижнього колонтитула 3"/>
          <p:cNvSpPr>
            <a:spLocks noGrp="1"/>
          </p:cNvSpPr>
          <p:nvPr>
            <p:ph type="ftr" sz="quarter" idx="2"/>
          </p:nvPr>
        </p:nvSpPr>
        <p:spPr>
          <a:xfrm>
            <a:off x="0" y="9444038"/>
            <a:ext cx="2930525" cy="496887"/>
          </a:xfrm>
          <a:prstGeom prst="rect">
            <a:avLst/>
          </a:prstGeom>
        </p:spPr>
        <p:txBody>
          <a:bodyPr vert="horz" lIns="91440" tIns="45720" rIns="91440" bIns="45720" rtlCol="0" anchor="b"/>
          <a:lstStyle>
            <a:lvl1pPr algn="l" defTabSz="914239" fontAlgn="auto">
              <a:spcBef>
                <a:spcPts val="0"/>
              </a:spcBef>
              <a:spcAft>
                <a:spcPts val="0"/>
              </a:spcAft>
              <a:defRPr sz="1200">
                <a:latin typeface="+mn-lt"/>
              </a:defRPr>
            </a:lvl1pPr>
          </a:lstStyle>
          <a:p>
            <a:pPr>
              <a:defRPr/>
            </a:pPr>
            <a:endParaRPr lang="uk-UA"/>
          </a:p>
        </p:txBody>
      </p:sp>
      <p:sp>
        <p:nvSpPr>
          <p:cNvPr id="5" name="Місце для номера слайда 4"/>
          <p:cNvSpPr>
            <a:spLocks noGrp="1"/>
          </p:cNvSpPr>
          <p:nvPr>
            <p:ph type="sldNum" sz="quarter" idx="3"/>
          </p:nvPr>
        </p:nvSpPr>
        <p:spPr>
          <a:xfrm>
            <a:off x="3829050" y="9444038"/>
            <a:ext cx="2930525" cy="496887"/>
          </a:xfrm>
          <a:prstGeom prst="rect">
            <a:avLst/>
          </a:prstGeom>
        </p:spPr>
        <p:txBody>
          <a:bodyPr vert="horz" lIns="91440" tIns="45720" rIns="91440" bIns="45720" rtlCol="0" anchor="b"/>
          <a:lstStyle>
            <a:lvl1pPr algn="r" defTabSz="914239" fontAlgn="auto">
              <a:spcBef>
                <a:spcPts val="0"/>
              </a:spcBef>
              <a:spcAft>
                <a:spcPts val="0"/>
              </a:spcAft>
              <a:defRPr sz="1200">
                <a:latin typeface="+mn-lt"/>
              </a:defRPr>
            </a:lvl1pPr>
          </a:lstStyle>
          <a:p>
            <a:pPr>
              <a:defRPr/>
            </a:pPr>
            <a:fld id="{380BE0B8-DFFD-4E98-B081-6593967AF235}" type="slidenum">
              <a:rPr lang="uk-UA"/>
              <a:pPr>
                <a:defRPr/>
              </a:pPr>
              <a:t>‹#›</a:t>
            </a:fld>
            <a:endParaRPr lang="uk-UA"/>
          </a:p>
        </p:txBody>
      </p:sp>
    </p:spTree>
    <p:extLst>
      <p:ext uri="{BB962C8B-B14F-4D97-AF65-F5344CB8AC3E}">
        <p14:creationId xmlns:p14="http://schemas.microsoft.com/office/powerpoint/2010/main" val="3383106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30525" cy="496888"/>
          </a:xfrm>
          <a:prstGeom prst="rect">
            <a:avLst/>
          </a:prstGeom>
        </p:spPr>
        <p:txBody>
          <a:bodyPr vert="horz" lIns="91440" tIns="45720" rIns="91440" bIns="45720" rtlCol="0"/>
          <a:lstStyle>
            <a:lvl1pPr algn="l" defTabSz="914239" fontAlgn="auto">
              <a:spcBef>
                <a:spcPts val="0"/>
              </a:spcBef>
              <a:spcAft>
                <a:spcPts val="0"/>
              </a:spcAft>
              <a:defRPr sz="1200">
                <a:latin typeface="+mn-lt"/>
              </a:defRPr>
            </a:lvl1pPr>
          </a:lstStyle>
          <a:p>
            <a:pPr>
              <a:defRPr/>
            </a:pPr>
            <a:endParaRPr lang="uk-UA"/>
          </a:p>
        </p:txBody>
      </p:sp>
      <p:sp>
        <p:nvSpPr>
          <p:cNvPr id="3" name="Місце для дати 2"/>
          <p:cNvSpPr>
            <a:spLocks noGrp="1"/>
          </p:cNvSpPr>
          <p:nvPr>
            <p:ph type="dt" idx="1"/>
          </p:nvPr>
        </p:nvSpPr>
        <p:spPr>
          <a:xfrm>
            <a:off x="3829050" y="0"/>
            <a:ext cx="2930525" cy="496888"/>
          </a:xfrm>
          <a:prstGeom prst="rect">
            <a:avLst/>
          </a:prstGeom>
        </p:spPr>
        <p:txBody>
          <a:bodyPr vert="horz" lIns="91440" tIns="45720" rIns="91440" bIns="45720" rtlCol="0"/>
          <a:lstStyle>
            <a:lvl1pPr algn="r" defTabSz="914239" fontAlgn="auto">
              <a:spcBef>
                <a:spcPts val="0"/>
              </a:spcBef>
              <a:spcAft>
                <a:spcPts val="0"/>
              </a:spcAft>
              <a:defRPr sz="1200">
                <a:latin typeface="+mn-lt"/>
              </a:defRPr>
            </a:lvl1pPr>
          </a:lstStyle>
          <a:p>
            <a:pPr>
              <a:defRPr/>
            </a:pPr>
            <a:fld id="{A0BC1821-F3A6-4E7E-9D4F-1EC51BCE2F34}" type="datetimeFigureOut">
              <a:rPr lang="uk-UA"/>
              <a:pPr>
                <a:defRPr/>
              </a:pPr>
              <a:t>05.06.2019</a:t>
            </a:fld>
            <a:endParaRPr lang="uk-UA"/>
          </a:p>
        </p:txBody>
      </p:sp>
      <p:sp>
        <p:nvSpPr>
          <p:cNvPr id="4" name="Місце для зображення 3"/>
          <p:cNvSpPr>
            <a:spLocks noGrp="1" noRot="1" noChangeAspect="1"/>
          </p:cNvSpPr>
          <p:nvPr>
            <p:ph type="sldImg" idx="2"/>
          </p:nvPr>
        </p:nvSpPr>
        <p:spPr>
          <a:xfrm>
            <a:off x="893763" y="746125"/>
            <a:ext cx="4973637" cy="3729038"/>
          </a:xfrm>
          <a:prstGeom prst="rect">
            <a:avLst/>
          </a:prstGeom>
          <a:noFill/>
          <a:ln w="12700">
            <a:solidFill>
              <a:prstClr val="black"/>
            </a:solidFill>
          </a:ln>
        </p:spPr>
        <p:txBody>
          <a:bodyPr vert="horz" lIns="91440" tIns="45720" rIns="91440" bIns="45720" rtlCol="0" anchor="ctr"/>
          <a:lstStyle/>
          <a:p>
            <a:pPr lvl="0"/>
            <a:endParaRPr lang="uk-UA" noProof="0"/>
          </a:p>
        </p:txBody>
      </p:sp>
      <p:sp>
        <p:nvSpPr>
          <p:cNvPr id="5" name="Місце для нотаток 4"/>
          <p:cNvSpPr>
            <a:spLocks noGrp="1"/>
          </p:cNvSpPr>
          <p:nvPr>
            <p:ph type="body" sz="quarter" idx="3"/>
          </p:nvPr>
        </p:nvSpPr>
        <p:spPr>
          <a:xfrm>
            <a:off x="676275" y="4722813"/>
            <a:ext cx="5408613" cy="4473575"/>
          </a:xfrm>
          <a:prstGeom prst="rect">
            <a:avLst/>
          </a:prstGeom>
        </p:spPr>
        <p:txBody>
          <a:bodyPr vert="horz" lIns="91440" tIns="45720" rIns="91440" bIns="45720" rtlCol="0"/>
          <a:lstStyle/>
          <a:p>
            <a:pPr lvl="0"/>
            <a:r>
              <a:rPr lang="uk-UA" noProof="0" smtClean="0"/>
              <a:t>Зразок тексту</a:t>
            </a:r>
          </a:p>
          <a:p>
            <a:pPr lvl="1"/>
            <a:r>
              <a:rPr lang="uk-UA" noProof="0" smtClean="0"/>
              <a:t>Другий рівень</a:t>
            </a:r>
          </a:p>
          <a:p>
            <a:pPr lvl="2"/>
            <a:r>
              <a:rPr lang="uk-UA" noProof="0" smtClean="0"/>
              <a:t>Третій рівень</a:t>
            </a:r>
          </a:p>
          <a:p>
            <a:pPr lvl="3"/>
            <a:r>
              <a:rPr lang="uk-UA" noProof="0" smtClean="0"/>
              <a:t>Четвертий рівень</a:t>
            </a:r>
          </a:p>
          <a:p>
            <a:pPr lvl="4"/>
            <a:r>
              <a:rPr lang="uk-UA" noProof="0" smtClean="0"/>
              <a:t>П'ятий рівень</a:t>
            </a:r>
            <a:endParaRPr lang="uk-UA" noProof="0"/>
          </a:p>
        </p:txBody>
      </p:sp>
      <p:sp>
        <p:nvSpPr>
          <p:cNvPr id="6" name="Місце для нижнього колонтитула 5"/>
          <p:cNvSpPr>
            <a:spLocks noGrp="1"/>
          </p:cNvSpPr>
          <p:nvPr>
            <p:ph type="ftr" sz="quarter" idx="4"/>
          </p:nvPr>
        </p:nvSpPr>
        <p:spPr>
          <a:xfrm>
            <a:off x="0" y="9444038"/>
            <a:ext cx="2930525" cy="496887"/>
          </a:xfrm>
          <a:prstGeom prst="rect">
            <a:avLst/>
          </a:prstGeom>
        </p:spPr>
        <p:txBody>
          <a:bodyPr vert="horz" lIns="91440" tIns="45720" rIns="91440" bIns="45720" rtlCol="0" anchor="b"/>
          <a:lstStyle>
            <a:lvl1pPr algn="l" defTabSz="914239" fontAlgn="auto">
              <a:spcBef>
                <a:spcPts val="0"/>
              </a:spcBef>
              <a:spcAft>
                <a:spcPts val="0"/>
              </a:spcAft>
              <a:defRPr sz="1200">
                <a:latin typeface="+mn-lt"/>
              </a:defRPr>
            </a:lvl1pPr>
          </a:lstStyle>
          <a:p>
            <a:pPr>
              <a:defRPr/>
            </a:pPr>
            <a:endParaRPr lang="uk-UA"/>
          </a:p>
        </p:txBody>
      </p:sp>
      <p:sp>
        <p:nvSpPr>
          <p:cNvPr id="7" name="Місце для номера слайда 6"/>
          <p:cNvSpPr>
            <a:spLocks noGrp="1"/>
          </p:cNvSpPr>
          <p:nvPr>
            <p:ph type="sldNum" sz="quarter" idx="5"/>
          </p:nvPr>
        </p:nvSpPr>
        <p:spPr>
          <a:xfrm>
            <a:off x="3829050" y="9444038"/>
            <a:ext cx="2930525" cy="496887"/>
          </a:xfrm>
          <a:prstGeom prst="rect">
            <a:avLst/>
          </a:prstGeom>
        </p:spPr>
        <p:txBody>
          <a:bodyPr vert="horz" lIns="91440" tIns="45720" rIns="91440" bIns="45720" rtlCol="0" anchor="b"/>
          <a:lstStyle>
            <a:lvl1pPr algn="r" defTabSz="914239" fontAlgn="auto">
              <a:spcBef>
                <a:spcPts val="0"/>
              </a:spcBef>
              <a:spcAft>
                <a:spcPts val="0"/>
              </a:spcAft>
              <a:defRPr sz="1200">
                <a:latin typeface="+mn-lt"/>
              </a:defRPr>
            </a:lvl1pPr>
          </a:lstStyle>
          <a:p>
            <a:pPr>
              <a:defRPr/>
            </a:pPr>
            <a:fld id="{9E2A1ADA-8F0E-4DA2-B323-94054D7EDA00}" type="slidenum">
              <a:rPr lang="uk-UA"/>
              <a:pPr>
                <a:defRPr/>
              </a:pPr>
              <a:t>‹#›</a:t>
            </a:fld>
            <a:endParaRPr lang="uk-UA"/>
          </a:p>
        </p:txBody>
      </p:sp>
    </p:spTree>
    <p:extLst>
      <p:ext uri="{BB962C8B-B14F-4D97-AF65-F5344CB8AC3E}">
        <p14:creationId xmlns:p14="http://schemas.microsoft.com/office/powerpoint/2010/main" val="1378965457"/>
      </p:ext>
    </p:extLst>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70013" algn="l" defTabSz="912813" rtl="0" eaLnBrk="0" fontAlgn="base" hangingPunct="0">
      <a:spcBef>
        <a:spcPct val="30000"/>
      </a:spcBef>
      <a:spcAft>
        <a:spcPct val="0"/>
      </a:spcAft>
      <a:defRPr sz="1200" kern="1200">
        <a:solidFill>
          <a:schemeClr val="tx1"/>
        </a:solidFill>
        <a:latin typeface="+mn-lt"/>
        <a:ea typeface="+mn-ea"/>
        <a:cs typeface="+mn-cs"/>
      </a:defRPr>
    </a:lvl4pPr>
    <a:lvl5pPr marL="1827213" algn="l" defTabSz="912813" rtl="0" eaLnBrk="0" fontAlgn="base" hangingPunct="0">
      <a:spcBef>
        <a:spcPct val="30000"/>
      </a:spcBef>
      <a:spcAft>
        <a:spcPct val="0"/>
      </a:spcAft>
      <a:defRPr sz="1200" kern="1200">
        <a:solidFill>
          <a:schemeClr val="tx1"/>
        </a:solidFill>
        <a:latin typeface="+mn-lt"/>
        <a:ea typeface="+mn-ea"/>
        <a:cs typeface="+mn-cs"/>
      </a:defRPr>
    </a:lvl5pPr>
    <a:lvl6pPr marL="2285596" algn="l" defTabSz="914239" rtl="0" eaLnBrk="1" latinLnBrk="0" hangingPunct="1">
      <a:defRPr sz="1200" kern="1200">
        <a:solidFill>
          <a:schemeClr val="tx1"/>
        </a:solidFill>
        <a:latin typeface="+mn-lt"/>
        <a:ea typeface="+mn-ea"/>
        <a:cs typeface="+mn-cs"/>
      </a:defRPr>
    </a:lvl6pPr>
    <a:lvl7pPr marL="2742716" algn="l" defTabSz="914239" rtl="0" eaLnBrk="1" latinLnBrk="0" hangingPunct="1">
      <a:defRPr sz="1200" kern="1200">
        <a:solidFill>
          <a:schemeClr val="tx1"/>
        </a:solidFill>
        <a:latin typeface="+mn-lt"/>
        <a:ea typeface="+mn-ea"/>
        <a:cs typeface="+mn-cs"/>
      </a:defRPr>
    </a:lvl7pPr>
    <a:lvl8pPr marL="3199835" algn="l" defTabSz="914239" rtl="0" eaLnBrk="1" latinLnBrk="0" hangingPunct="1">
      <a:defRPr sz="1200" kern="1200">
        <a:solidFill>
          <a:schemeClr val="tx1"/>
        </a:solidFill>
        <a:latin typeface="+mn-lt"/>
        <a:ea typeface="+mn-ea"/>
        <a:cs typeface="+mn-cs"/>
      </a:defRPr>
    </a:lvl8pPr>
    <a:lvl9pPr marL="3656954" algn="l" defTabSz="914239"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6"/>
            <a:ext cx="7772400" cy="1470025"/>
          </a:xfrm>
        </p:spPr>
        <p:txBody>
          <a:bodyPr/>
          <a:lstStyle/>
          <a:p>
            <a:r>
              <a:rPr lang="uk-UA" smtClean="0"/>
              <a:t>Зразок заголовка</a:t>
            </a:r>
            <a:endParaRPr lang="uk-UA"/>
          </a:p>
        </p:txBody>
      </p:sp>
      <p:sp>
        <p:nvSpPr>
          <p:cNvPr id="3" name="Підзаголовок 2"/>
          <p:cNvSpPr>
            <a:spLocks noGrp="1"/>
          </p:cNvSpPr>
          <p:nvPr>
            <p:ph type="subTitle" idx="1"/>
          </p:nvPr>
        </p:nvSpPr>
        <p:spPr>
          <a:xfrm>
            <a:off x="1371600" y="3886201"/>
            <a:ext cx="6400800" cy="1752600"/>
          </a:xfrm>
        </p:spPr>
        <p:txBody>
          <a:bodyPr/>
          <a:lstStyle>
            <a:lvl1pPr marL="0" indent="0" algn="ctr">
              <a:buNone/>
              <a:defRPr>
                <a:solidFill>
                  <a:schemeClr val="tx1">
                    <a:tint val="75000"/>
                  </a:schemeClr>
                </a:solidFill>
              </a:defRPr>
            </a:lvl1pPr>
            <a:lvl2pPr marL="457119" indent="0" algn="ctr">
              <a:buNone/>
              <a:defRPr>
                <a:solidFill>
                  <a:schemeClr val="tx1">
                    <a:tint val="75000"/>
                  </a:schemeClr>
                </a:solidFill>
              </a:defRPr>
            </a:lvl2pPr>
            <a:lvl3pPr marL="914239" indent="0" algn="ctr">
              <a:buNone/>
              <a:defRPr>
                <a:solidFill>
                  <a:schemeClr val="tx1">
                    <a:tint val="75000"/>
                  </a:schemeClr>
                </a:solidFill>
              </a:defRPr>
            </a:lvl3pPr>
            <a:lvl4pPr marL="1371358" indent="0" algn="ctr">
              <a:buNone/>
              <a:defRPr>
                <a:solidFill>
                  <a:schemeClr val="tx1">
                    <a:tint val="75000"/>
                  </a:schemeClr>
                </a:solidFill>
              </a:defRPr>
            </a:lvl4pPr>
            <a:lvl5pPr marL="1828477" indent="0" algn="ctr">
              <a:buNone/>
              <a:defRPr>
                <a:solidFill>
                  <a:schemeClr val="tx1">
                    <a:tint val="75000"/>
                  </a:schemeClr>
                </a:solidFill>
              </a:defRPr>
            </a:lvl5pPr>
            <a:lvl6pPr marL="2285596" indent="0" algn="ctr">
              <a:buNone/>
              <a:defRPr>
                <a:solidFill>
                  <a:schemeClr val="tx1">
                    <a:tint val="75000"/>
                  </a:schemeClr>
                </a:solidFill>
              </a:defRPr>
            </a:lvl6pPr>
            <a:lvl7pPr marL="2742716" indent="0" algn="ctr">
              <a:buNone/>
              <a:defRPr>
                <a:solidFill>
                  <a:schemeClr val="tx1">
                    <a:tint val="75000"/>
                  </a:schemeClr>
                </a:solidFill>
              </a:defRPr>
            </a:lvl7pPr>
            <a:lvl8pPr marL="3199835" indent="0" algn="ctr">
              <a:buNone/>
              <a:defRPr>
                <a:solidFill>
                  <a:schemeClr val="tx1">
                    <a:tint val="75000"/>
                  </a:schemeClr>
                </a:solidFill>
              </a:defRPr>
            </a:lvl8pPr>
            <a:lvl9pPr marL="3656954" indent="0" algn="ctr">
              <a:buNone/>
              <a:defRPr>
                <a:solidFill>
                  <a:schemeClr val="tx1">
                    <a:tint val="75000"/>
                  </a:schemeClr>
                </a:solidFill>
              </a:defRPr>
            </a:lvl9pPr>
          </a:lstStyle>
          <a:p>
            <a:r>
              <a:rPr lang="uk-UA" smtClean="0"/>
              <a:t>Зразок підзаголовка</a:t>
            </a:r>
            <a:endParaRPr lang="uk-UA"/>
          </a:p>
        </p:txBody>
      </p:sp>
      <p:sp>
        <p:nvSpPr>
          <p:cNvPr id="4" name="Місце для дати 3"/>
          <p:cNvSpPr>
            <a:spLocks noGrp="1"/>
          </p:cNvSpPr>
          <p:nvPr>
            <p:ph type="dt" sz="half" idx="10"/>
          </p:nvPr>
        </p:nvSpPr>
        <p:spPr/>
        <p:txBody>
          <a:bodyPr/>
          <a:lstStyle>
            <a:lvl1pPr>
              <a:defRPr/>
            </a:lvl1pPr>
          </a:lstStyle>
          <a:p>
            <a:pPr>
              <a:defRPr/>
            </a:pPr>
            <a:fld id="{073122D3-CACF-4845-B419-7F9A0C7A8E3D}" type="datetimeFigureOut">
              <a:rPr lang="uk-UA"/>
              <a:pPr>
                <a:defRPr/>
              </a:pPr>
              <a:t>05.06.2019</a:t>
            </a:fld>
            <a:endParaRPr lang="uk-UA"/>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6" name="Місце для номера слайда 5"/>
          <p:cNvSpPr>
            <a:spLocks noGrp="1"/>
          </p:cNvSpPr>
          <p:nvPr>
            <p:ph type="sldNum" sz="quarter" idx="12"/>
          </p:nvPr>
        </p:nvSpPr>
        <p:spPr/>
        <p:txBody>
          <a:bodyPr/>
          <a:lstStyle>
            <a:lvl1pPr>
              <a:defRPr/>
            </a:lvl1pPr>
          </a:lstStyle>
          <a:p>
            <a:pPr>
              <a:defRPr/>
            </a:pPr>
            <a:fld id="{EFD4208C-5D54-48F0-BDB4-EA5090B19854}" type="slidenum">
              <a:rPr lang="uk-UA"/>
              <a:pPr>
                <a:defRPr/>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lvl1pPr>
              <a:defRPr/>
            </a:lvl1pPr>
          </a:lstStyle>
          <a:p>
            <a:pPr>
              <a:defRPr/>
            </a:pPr>
            <a:fld id="{AD274927-49E9-4868-8043-AAD1B012BD63}" type="datetimeFigureOut">
              <a:rPr lang="uk-UA"/>
              <a:pPr>
                <a:defRPr/>
              </a:pPr>
              <a:t>05.06.2019</a:t>
            </a:fld>
            <a:endParaRPr lang="uk-UA"/>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6" name="Місце для номера слайда 5"/>
          <p:cNvSpPr>
            <a:spLocks noGrp="1"/>
          </p:cNvSpPr>
          <p:nvPr>
            <p:ph type="sldNum" sz="quarter" idx="12"/>
          </p:nvPr>
        </p:nvSpPr>
        <p:spPr/>
        <p:txBody>
          <a:bodyPr/>
          <a:lstStyle>
            <a:lvl1pPr>
              <a:defRPr/>
            </a:lvl1pPr>
          </a:lstStyle>
          <a:p>
            <a:pPr>
              <a:defRPr/>
            </a:pPr>
            <a:fld id="{7842ABB0-18D8-4776-8869-F3E56929D57C}" type="slidenum">
              <a:rPr lang="uk-UA"/>
              <a:pPr>
                <a:defRPr/>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274639"/>
            <a:ext cx="2057400" cy="5851525"/>
          </a:xfrm>
        </p:spPr>
        <p:txBody>
          <a:bodyPr vert="eaVert"/>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a:xfrm>
            <a:off x="457200" y="274639"/>
            <a:ext cx="6019800" cy="5851525"/>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lvl1pPr>
              <a:defRPr/>
            </a:lvl1pPr>
          </a:lstStyle>
          <a:p>
            <a:pPr>
              <a:defRPr/>
            </a:pPr>
            <a:fld id="{C050906D-5A2D-47F2-B6F9-373E7F028D5F}" type="datetimeFigureOut">
              <a:rPr lang="uk-UA"/>
              <a:pPr>
                <a:defRPr/>
              </a:pPr>
              <a:t>05.06.2019</a:t>
            </a:fld>
            <a:endParaRPr lang="uk-UA"/>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6" name="Місце для номера слайда 5"/>
          <p:cNvSpPr>
            <a:spLocks noGrp="1"/>
          </p:cNvSpPr>
          <p:nvPr>
            <p:ph type="sldNum" sz="quarter" idx="12"/>
          </p:nvPr>
        </p:nvSpPr>
        <p:spPr/>
        <p:txBody>
          <a:bodyPr/>
          <a:lstStyle>
            <a:lvl1pPr>
              <a:defRPr/>
            </a:lvl1pPr>
          </a:lstStyle>
          <a:p>
            <a:pPr>
              <a:defRPr/>
            </a:pPr>
            <a:fld id="{D0CE280B-7295-4B9E-B4D5-60F18D74667C}" type="slidenum">
              <a:rPr lang="uk-UA"/>
              <a:pPr>
                <a:defRPr/>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lvl1pPr>
              <a:defRPr/>
            </a:lvl1pPr>
          </a:lstStyle>
          <a:p>
            <a:pPr>
              <a:defRPr/>
            </a:pPr>
            <a:fld id="{C4C84145-E1AD-4D9D-885F-67E7C9C7F074}" type="datetimeFigureOut">
              <a:rPr lang="uk-UA"/>
              <a:pPr>
                <a:defRPr/>
              </a:pPr>
              <a:t>05.06.2019</a:t>
            </a:fld>
            <a:endParaRPr lang="uk-UA"/>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6" name="Місце для номера слайда 5"/>
          <p:cNvSpPr>
            <a:spLocks noGrp="1"/>
          </p:cNvSpPr>
          <p:nvPr>
            <p:ph type="sldNum" sz="quarter" idx="12"/>
          </p:nvPr>
        </p:nvSpPr>
        <p:spPr/>
        <p:txBody>
          <a:bodyPr/>
          <a:lstStyle>
            <a:lvl1pPr>
              <a:defRPr/>
            </a:lvl1pPr>
          </a:lstStyle>
          <a:p>
            <a:pPr>
              <a:defRPr/>
            </a:pPr>
            <a:fld id="{D9C11636-1BA6-470D-B859-0EEA844A6A39}" type="slidenum">
              <a:rPr lang="uk-UA"/>
              <a:pPr>
                <a:defRPr/>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1"/>
            <a:ext cx="7772400" cy="1362075"/>
          </a:xfrm>
        </p:spPr>
        <p:txBody>
          <a:bodyPr anchor="t"/>
          <a:lstStyle>
            <a:lvl1pPr algn="l">
              <a:defRPr sz="4000" b="1" cap="all"/>
            </a:lvl1pPr>
          </a:lstStyle>
          <a:p>
            <a:r>
              <a:rPr lang="uk-UA" smtClean="0"/>
              <a:t>Зразок заголовка</a:t>
            </a:r>
            <a:endParaRPr lang="uk-UA"/>
          </a:p>
        </p:txBody>
      </p:sp>
      <p:sp>
        <p:nvSpPr>
          <p:cNvPr id="3" name="Місце для тексту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19" indent="0">
              <a:buNone/>
              <a:defRPr sz="1800">
                <a:solidFill>
                  <a:schemeClr val="tx1">
                    <a:tint val="75000"/>
                  </a:schemeClr>
                </a:solidFill>
              </a:defRPr>
            </a:lvl2pPr>
            <a:lvl3pPr marL="914239" indent="0">
              <a:buNone/>
              <a:defRPr sz="1600">
                <a:solidFill>
                  <a:schemeClr val="tx1">
                    <a:tint val="75000"/>
                  </a:schemeClr>
                </a:solidFill>
              </a:defRPr>
            </a:lvl3pPr>
            <a:lvl4pPr marL="1371358" indent="0">
              <a:buNone/>
              <a:defRPr sz="1400">
                <a:solidFill>
                  <a:schemeClr val="tx1">
                    <a:tint val="75000"/>
                  </a:schemeClr>
                </a:solidFill>
              </a:defRPr>
            </a:lvl4pPr>
            <a:lvl5pPr marL="1828477" indent="0">
              <a:buNone/>
              <a:defRPr sz="1400">
                <a:solidFill>
                  <a:schemeClr val="tx1">
                    <a:tint val="75000"/>
                  </a:schemeClr>
                </a:solidFill>
              </a:defRPr>
            </a:lvl5pPr>
            <a:lvl6pPr marL="2285596" indent="0">
              <a:buNone/>
              <a:defRPr sz="1400">
                <a:solidFill>
                  <a:schemeClr val="tx1">
                    <a:tint val="75000"/>
                  </a:schemeClr>
                </a:solidFill>
              </a:defRPr>
            </a:lvl6pPr>
            <a:lvl7pPr marL="2742716" indent="0">
              <a:buNone/>
              <a:defRPr sz="1400">
                <a:solidFill>
                  <a:schemeClr val="tx1">
                    <a:tint val="75000"/>
                  </a:schemeClr>
                </a:solidFill>
              </a:defRPr>
            </a:lvl7pPr>
            <a:lvl8pPr marL="3199835" indent="0">
              <a:buNone/>
              <a:defRPr sz="1400">
                <a:solidFill>
                  <a:schemeClr val="tx1">
                    <a:tint val="75000"/>
                  </a:schemeClr>
                </a:solidFill>
              </a:defRPr>
            </a:lvl8pPr>
            <a:lvl9pPr marL="3656954" indent="0">
              <a:buNone/>
              <a:defRPr sz="1400">
                <a:solidFill>
                  <a:schemeClr val="tx1">
                    <a:tint val="75000"/>
                  </a:schemeClr>
                </a:solidFill>
              </a:defRPr>
            </a:lvl9pPr>
          </a:lstStyle>
          <a:p>
            <a:pPr lvl="0"/>
            <a:r>
              <a:rPr lang="uk-UA" smtClean="0"/>
              <a:t>Зразок тексту</a:t>
            </a:r>
          </a:p>
        </p:txBody>
      </p:sp>
      <p:sp>
        <p:nvSpPr>
          <p:cNvPr id="4" name="Місце для дати 3"/>
          <p:cNvSpPr>
            <a:spLocks noGrp="1"/>
          </p:cNvSpPr>
          <p:nvPr>
            <p:ph type="dt" sz="half" idx="10"/>
          </p:nvPr>
        </p:nvSpPr>
        <p:spPr/>
        <p:txBody>
          <a:bodyPr/>
          <a:lstStyle>
            <a:lvl1pPr>
              <a:defRPr/>
            </a:lvl1pPr>
          </a:lstStyle>
          <a:p>
            <a:pPr>
              <a:defRPr/>
            </a:pPr>
            <a:fld id="{7992524D-F7B5-4338-9716-C8288EC336A3}" type="datetimeFigureOut">
              <a:rPr lang="uk-UA"/>
              <a:pPr>
                <a:defRPr/>
              </a:pPr>
              <a:t>05.06.2019</a:t>
            </a:fld>
            <a:endParaRPr lang="uk-UA"/>
          </a:p>
        </p:txBody>
      </p:sp>
      <p:sp>
        <p:nvSpPr>
          <p:cNvPr id="5"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6" name="Місце для номера слайда 5"/>
          <p:cNvSpPr>
            <a:spLocks noGrp="1"/>
          </p:cNvSpPr>
          <p:nvPr>
            <p:ph type="sldNum" sz="quarter" idx="12"/>
          </p:nvPr>
        </p:nvSpPr>
        <p:spPr/>
        <p:txBody>
          <a:bodyPr/>
          <a:lstStyle>
            <a:lvl1pPr>
              <a:defRPr/>
            </a:lvl1pPr>
          </a:lstStyle>
          <a:p>
            <a:pPr>
              <a:defRPr/>
            </a:pPr>
            <a:fld id="{2DD819EC-8755-4DB0-B248-F143B5590BE8}" type="slidenum">
              <a:rPr lang="uk-UA"/>
              <a:pPr>
                <a:defRPr/>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вмісту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дати 3"/>
          <p:cNvSpPr>
            <a:spLocks noGrp="1"/>
          </p:cNvSpPr>
          <p:nvPr>
            <p:ph type="dt" sz="half" idx="10"/>
          </p:nvPr>
        </p:nvSpPr>
        <p:spPr/>
        <p:txBody>
          <a:bodyPr/>
          <a:lstStyle>
            <a:lvl1pPr>
              <a:defRPr/>
            </a:lvl1pPr>
          </a:lstStyle>
          <a:p>
            <a:pPr>
              <a:defRPr/>
            </a:pPr>
            <a:fld id="{F70E3721-97A1-4F82-9D6D-DDC690F6CFFC}" type="datetimeFigureOut">
              <a:rPr lang="uk-UA"/>
              <a:pPr>
                <a:defRPr/>
              </a:pPr>
              <a:t>05.06.2019</a:t>
            </a:fld>
            <a:endParaRPr lang="uk-UA"/>
          </a:p>
        </p:txBody>
      </p:sp>
      <p:sp>
        <p:nvSpPr>
          <p:cNvPr id="6"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7" name="Місце для номера слайда 5"/>
          <p:cNvSpPr>
            <a:spLocks noGrp="1"/>
          </p:cNvSpPr>
          <p:nvPr>
            <p:ph type="sldNum" sz="quarter" idx="12"/>
          </p:nvPr>
        </p:nvSpPr>
        <p:spPr/>
        <p:txBody>
          <a:bodyPr/>
          <a:lstStyle>
            <a:lvl1pPr>
              <a:defRPr/>
            </a:lvl1pPr>
          </a:lstStyle>
          <a:p>
            <a:pPr>
              <a:defRPr/>
            </a:pPr>
            <a:fld id="{8A2BBA84-89D5-4325-A5AE-4646AFA0D406}" type="slidenum">
              <a:rPr lang="uk-UA"/>
              <a:pPr>
                <a:defRPr/>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uk-UA" smtClean="0"/>
              <a:t>Зразок заголовка</a:t>
            </a:r>
            <a:endParaRPr lang="uk-UA"/>
          </a:p>
        </p:txBody>
      </p:sp>
      <p:sp>
        <p:nvSpPr>
          <p:cNvPr id="3" name="Місце для тексту 2"/>
          <p:cNvSpPr>
            <a:spLocks noGrp="1"/>
          </p:cNvSpPr>
          <p:nvPr>
            <p:ph type="body" idx="1"/>
          </p:nvPr>
        </p:nvSpPr>
        <p:spPr>
          <a:xfrm>
            <a:off x="457200" y="1535113"/>
            <a:ext cx="4040188" cy="639762"/>
          </a:xfrm>
        </p:spPr>
        <p:txBody>
          <a:bodyPr anchor="b"/>
          <a:lstStyle>
            <a:lvl1pPr marL="0" indent="0">
              <a:buNone/>
              <a:defRPr sz="2400" b="1"/>
            </a:lvl1pPr>
            <a:lvl2pPr marL="457119" indent="0">
              <a:buNone/>
              <a:defRPr sz="2000" b="1"/>
            </a:lvl2pPr>
            <a:lvl3pPr marL="914239" indent="0">
              <a:buNone/>
              <a:defRPr sz="1800" b="1"/>
            </a:lvl3pPr>
            <a:lvl4pPr marL="1371358" indent="0">
              <a:buNone/>
              <a:defRPr sz="1600" b="1"/>
            </a:lvl4pPr>
            <a:lvl5pPr marL="1828477" indent="0">
              <a:buNone/>
              <a:defRPr sz="1600" b="1"/>
            </a:lvl5pPr>
            <a:lvl6pPr marL="2285596" indent="0">
              <a:buNone/>
              <a:defRPr sz="1600" b="1"/>
            </a:lvl6pPr>
            <a:lvl7pPr marL="2742716" indent="0">
              <a:buNone/>
              <a:defRPr sz="1600" b="1"/>
            </a:lvl7pPr>
            <a:lvl8pPr marL="3199835" indent="0">
              <a:buNone/>
              <a:defRPr sz="1600" b="1"/>
            </a:lvl8pPr>
            <a:lvl9pPr marL="3656954" indent="0">
              <a:buNone/>
              <a:defRPr sz="1600" b="1"/>
            </a:lvl9pPr>
          </a:lstStyle>
          <a:p>
            <a:pPr lvl="0"/>
            <a:r>
              <a:rPr lang="uk-UA" smtClean="0"/>
              <a:t>Зразок тексту</a:t>
            </a:r>
          </a:p>
        </p:txBody>
      </p:sp>
      <p:sp>
        <p:nvSpPr>
          <p:cNvPr id="4" name="Місце для вмісту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тексту 4"/>
          <p:cNvSpPr>
            <a:spLocks noGrp="1"/>
          </p:cNvSpPr>
          <p:nvPr>
            <p:ph type="body" sz="quarter" idx="3"/>
          </p:nvPr>
        </p:nvSpPr>
        <p:spPr>
          <a:xfrm>
            <a:off x="4645026" y="1535113"/>
            <a:ext cx="4041775" cy="639762"/>
          </a:xfrm>
        </p:spPr>
        <p:txBody>
          <a:bodyPr anchor="b"/>
          <a:lstStyle>
            <a:lvl1pPr marL="0" indent="0">
              <a:buNone/>
              <a:defRPr sz="2400" b="1"/>
            </a:lvl1pPr>
            <a:lvl2pPr marL="457119" indent="0">
              <a:buNone/>
              <a:defRPr sz="2000" b="1"/>
            </a:lvl2pPr>
            <a:lvl3pPr marL="914239" indent="0">
              <a:buNone/>
              <a:defRPr sz="1800" b="1"/>
            </a:lvl3pPr>
            <a:lvl4pPr marL="1371358" indent="0">
              <a:buNone/>
              <a:defRPr sz="1600" b="1"/>
            </a:lvl4pPr>
            <a:lvl5pPr marL="1828477" indent="0">
              <a:buNone/>
              <a:defRPr sz="1600" b="1"/>
            </a:lvl5pPr>
            <a:lvl6pPr marL="2285596" indent="0">
              <a:buNone/>
              <a:defRPr sz="1600" b="1"/>
            </a:lvl6pPr>
            <a:lvl7pPr marL="2742716" indent="0">
              <a:buNone/>
              <a:defRPr sz="1600" b="1"/>
            </a:lvl7pPr>
            <a:lvl8pPr marL="3199835" indent="0">
              <a:buNone/>
              <a:defRPr sz="1600" b="1"/>
            </a:lvl8pPr>
            <a:lvl9pPr marL="3656954" indent="0">
              <a:buNone/>
              <a:defRPr sz="1600" b="1"/>
            </a:lvl9pPr>
          </a:lstStyle>
          <a:p>
            <a:pPr lvl="0"/>
            <a:r>
              <a:rPr lang="uk-UA" smtClean="0"/>
              <a:t>Зразок тексту</a:t>
            </a:r>
          </a:p>
        </p:txBody>
      </p:sp>
      <p:sp>
        <p:nvSpPr>
          <p:cNvPr id="6" name="Місце для вмісту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7" name="Місце для дати 3"/>
          <p:cNvSpPr>
            <a:spLocks noGrp="1"/>
          </p:cNvSpPr>
          <p:nvPr>
            <p:ph type="dt" sz="half" idx="10"/>
          </p:nvPr>
        </p:nvSpPr>
        <p:spPr/>
        <p:txBody>
          <a:bodyPr/>
          <a:lstStyle>
            <a:lvl1pPr>
              <a:defRPr/>
            </a:lvl1pPr>
          </a:lstStyle>
          <a:p>
            <a:pPr>
              <a:defRPr/>
            </a:pPr>
            <a:fld id="{32B1BF79-FC6F-449B-8816-5BD3686A657E}" type="datetimeFigureOut">
              <a:rPr lang="uk-UA"/>
              <a:pPr>
                <a:defRPr/>
              </a:pPr>
              <a:t>05.06.2019</a:t>
            </a:fld>
            <a:endParaRPr lang="uk-UA"/>
          </a:p>
        </p:txBody>
      </p:sp>
      <p:sp>
        <p:nvSpPr>
          <p:cNvPr id="8"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9" name="Місце для номера слайда 5"/>
          <p:cNvSpPr>
            <a:spLocks noGrp="1"/>
          </p:cNvSpPr>
          <p:nvPr>
            <p:ph type="sldNum" sz="quarter" idx="12"/>
          </p:nvPr>
        </p:nvSpPr>
        <p:spPr/>
        <p:txBody>
          <a:bodyPr/>
          <a:lstStyle>
            <a:lvl1pPr>
              <a:defRPr/>
            </a:lvl1pPr>
          </a:lstStyle>
          <a:p>
            <a:pPr>
              <a:defRPr/>
            </a:pPr>
            <a:fld id="{1DA09BAE-20CC-4D9C-9832-8D52E690E300}" type="slidenum">
              <a:rPr lang="uk-UA"/>
              <a:pPr>
                <a:defRPr/>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дати 3"/>
          <p:cNvSpPr>
            <a:spLocks noGrp="1"/>
          </p:cNvSpPr>
          <p:nvPr>
            <p:ph type="dt" sz="half" idx="10"/>
          </p:nvPr>
        </p:nvSpPr>
        <p:spPr/>
        <p:txBody>
          <a:bodyPr/>
          <a:lstStyle>
            <a:lvl1pPr>
              <a:defRPr/>
            </a:lvl1pPr>
          </a:lstStyle>
          <a:p>
            <a:pPr>
              <a:defRPr/>
            </a:pPr>
            <a:fld id="{3E4690A9-5DE1-4B04-A3F1-AA18C48D6D6A}" type="datetimeFigureOut">
              <a:rPr lang="uk-UA"/>
              <a:pPr>
                <a:defRPr/>
              </a:pPr>
              <a:t>05.06.2019</a:t>
            </a:fld>
            <a:endParaRPr lang="uk-UA"/>
          </a:p>
        </p:txBody>
      </p:sp>
      <p:sp>
        <p:nvSpPr>
          <p:cNvPr id="4"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5" name="Місце для номера слайда 5"/>
          <p:cNvSpPr>
            <a:spLocks noGrp="1"/>
          </p:cNvSpPr>
          <p:nvPr>
            <p:ph type="sldNum" sz="quarter" idx="12"/>
          </p:nvPr>
        </p:nvSpPr>
        <p:spPr/>
        <p:txBody>
          <a:bodyPr/>
          <a:lstStyle>
            <a:lvl1pPr>
              <a:defRPr/>
            </a:lvl1pPr>
          </a:lstStyle>
          <a:p>
            <a:pPr>
              <a:defRPr/>
            </a:pPr>
            <a:fld id="{85ABB458-AAF6-4376-89DA-BCE7F6EB75C3}" type="slidenum">
              <a:rPr lang="uk-UA"/>
              <a:pPr>
                <a:defRPr/>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3"/>
          <p:cNvSpPr>
            <a:spLocks noGrp="1"/>
          </p:cNvSpPr>
          <p:nvPr>
            <p:ph type="dt" sz="half" idx="10"/>
          </p:nvPr>
        </p:nvSpPr>
        <p:spPr/>
        <p:txBody>
          <a:bodyPr/>
          <a:lstStyle>
            <a:lvl1pPr>
              <a:defRPr/>
            </a:lvl1pPr>
          </a:lstStyle>
          <a:p>
            <a:pPr>
              <a:defRPr/>
            </a:pPr>
            <a:fld id="{073878CA-9785-4E3F-BDBF-E8D516D59045}" type="datetimeFigureOut">
              <a:rPr lang="uk-UA"/>
              <a:pPr>
                <a:defRPr/>
              </a:pPr>
              <a:t>05.06.2019</a:t>
            </a:fld>
            <a:endParaRPr lang="uk-UA"/>
          </a:p>
        </p:txBody>
      </p:sp>
      <p:sp>
        <p:nvSpPr>
          <p:cNvPr id="3"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4" name="Місце для номера слайда 5"/>
          <p:cNvSpPr>
            <a:spLocks noGrp="1"/>
          </p:cNvSpPr>
          <p:nvPr>
            <p:ph type="sldNum" sz="quarter" idx="12"/>
          </p:nvPr>
        </p:nvSpPr>
        <p:spPr/>
        <p:txBody>
          <a:bodyPr/>
          <a:lstStyle>
            <a:lvl1pPr>
              <a:defRPr/>
            </a:lvl1pPr>
          </a:lstStyle>
          <a:p>
            <a:pPr>
              <a:defRPr/>
            </a:pPr>
            <a:fld id="{DE8B6ACC-665E-429B-8EB3-E476E050198A}" type="slidenum">
              <a:rPr lang="uk-UA"/>
              <a:pPr>
                <a:defRPr/>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73050"/>
            <a:ext cx="3008313" cy="1162050"/>
          </a:xfrm>
        </p:spPr>
        <p:txBody>
          <a:bodyPr anchor="b"/>
          <a:lstStyle>
            <a:lvl1pPr algn="l">
              <a:defRPr sz="2000" b="1"/>
            </a:lvl1pPr>
          </a:lstStyle>
          <a:p>
            <a:r>
              <a:rPr lang="uk-UA" smtClean="0"/>
              <a:t>Зразок заголовка</a:t>
            </a:r>
            <a:endParaRPr lang="uk-UA"/>
          </a:p>
        </p:txBody>
      </p:sp>
      <p:sp>
        <p:nvSpPr>
          <p:cNvPr id="3" name="Місце для вмісту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тексту 3"/>
          <p:cNvSpPr>
            <a:spLocks noGrp="1"/>
          </p:cNvSpPr>
          <p:nvPr>
            <p:ph type="body" sz="half" idx="2"/>
          </p:nvPr>
        </p:nvSpPr>
        <p:spPr>
          <a:xfrm>
            <a:off x="457201" y="1435100"/>
            <a:ext cx="3008313" cy="4691063"/>
          </a:xfrm>
        </p:spPr>
        <p:txBody>
          <a:bodyPr/>
          <a:lstStyle>
            <a:lvl1pPr marL="0" indent="0">
              <a:buNone/>
              <a:defRPr sz="1400"/>
            </a:lvl1pPr>
            <a:lvl2pPr marL="457119" indent="0">
              <a:buNone/>
              <a:defRPr sz="1200"/>
            </a:lvl2pPr>
            <a:lvl3pPr marL="914239" indent="0">
              <a:buNone/>
              <a:defRPr sz="1000"/>
            </a:lvl3pPr>
            <a:lvl4pPr marL="1371358" indent="0">
              <a:buNone/>
              <a:defRPr sz="900"/>
            </a:lvl4pPr>
            <a:lvl5pPr marL="1828477" indent="0">
              <a:buNone/>
              <a:defRPr sz="900"/>
            </a:lvl5pPr>
            <a:lvl6pPr marL="2285596" indent="0">
              <a:buNone/>
              <a:defRPr sz="900"/>
            </a:lvl6pPr>
            <a:lvl7pPr marL="2742716" indent="0">
              <a:buNone/>
              <a:defRPr sz="900"/>
            </a:lvl7pPr>
            <a:lvl8pPr marL="3199835" indent="0">
              <a:buNone/>
              <a:defRPr sz="900"/>
            </a:lvl8pPr>
            <a:lvl9pPr marL="3656954" indent="0">
              <a:buNone/>
              <a:defRPr sz="900"/>
            </a:lvl9pPr>
          </a:lstStyle>
          <a:p>
            <a:pPr lvl="0"/>
            <a:r>
              <a:rPr lang="uk-UA" smtClean="0"/>
              <a:t>Зразок тексту</a:t>
            </a:r>
          </a:p>
        </p:txBody>
      </p:sp>
      <p:sp>
        <p:nvSpPr>
          <p:cNvPr id="5" name="Місце для дати 3"/>
          <p:cNvSpPr>
            <a:spLocks noGrp="1"/>
          </p:cNvSpPr>
          <p:nvPr>
            <p:ph type="dt" sz="half" idx="10"/>
          </p:nvPr>
        </p:nvSpPr>
        <p:spPr/>
        <p:txBody>
          <a:bodyPr/>
          <a:lstStyle>
            <a:lvl1pPr>
              <a:defRPr/>
            </a:lvl1pPr>
          </a:lstStyle>
          <a:p>
            <a:pPr>
              <a:defRPr/>
            </a:pPr>
            <a:fld id="{A0ABC338-0ED6-4C12-A73B-81042E941D71}" type="datetimeFigureOut">
              <a:rPr lang="uk-UA"/>
              <a:pPr>
                <a:defRPr/>
              </a:pPr>
              <a:t>05.06.2019</a:t>
            </a:fld>
            <a:endParaRPr lang="uk-UA"/>
          </a:p>
        </p:txBody>
      </p:sp>
      <p:sp>
        <p:nvSpPr>
          <p:cNvPr id="6"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7" name="Місце для номера слайда 5"/>
          <p:cNvSpPr>
            <a:spLocks noGrp="1"/>
          </p:cNvSpPr>
          <p:nvPr>
            <p:ph type="sldNum" sz="quarter" idx="12"/>
          </p:nvPr>
        </p:nvSpPr>
        <p:spPr/>
        <p:txBody>
          <a:bodyPr/>
          <a:lstStyle>
            <a:lvl1pPr>
              <a:defRPr/>
            </a:lvl1pPr>
          </a:lstStyle>
          <a:p>
            <a:pPr>
              <a:defRPr/>
            </a:pPr>
            <a:fld id="{A03E63A7-7B5A-476D-8922-F33C37290AB6}" type="slidenum">
              <a:rPr lang="uk-UA"/>
              <a:pPr>
                <a:defRPr/>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uk-UA" smtClean="0"/>
              <a:t>Зразок заголовка</a:t>
            </a:r>
            <a:endParaRPr lang="uk-UA"/>
          </a:p>
        </p:txBody>
      </p:sp>
      <p:sp>
        <p:nvSpPr>
          <p:cNvPr id="3" name="Місце для зображення 2"/>
          <p:cNvSpPr>
            <a:spLocks noGrp="1"/>
          </p:cNvSpPr>
          <p:nvPr>
            <p:ph type="pic" idx="1"/>
          </p:nvPr>
        </p:nvSpPr>
        <p:spPr>
          <a:xfrm>
            <a:off x="1792288" y="612775"/>
            <a:ext cx="5486400" cy="4114800"/>
          </a:xfrm>
        </p:spPr>
        <p:txBody>
          <a:bodyPr rtlCol="0">
            <a:normAutofit/>
          </a:bodyPr>
          <a:lstStyle>
            <a:lvl1pPr marL="0" indent="0">
              <a:buNone/>
              <a:defRPr sz="3200"/>
            </a:lvl1pPr>
            <a:lvl2pPr marL="457119" indent="0">
              <a:buNone/>
              <a:defRPr sz="2800"/>
            </a:lvl2pPr>
            <a:lvl3pPr marL="914239" indent="0">
              <a:buNone/>
              <a:defRPr sz="2400"/>
            </a:lvl3pPr>
            <a:lvl4pPr marL="1371358" indent="0">
              <a:buNone/>
              <a:defRPr sz="2000"/>
            </a:lvl4pPr>
            <a:lvl5pPr marL="1828477" indent="0">
              <a:buNone/>
              <a:defRPr sz="2000"/>
            </a:lvl5pPr>
            <a:lvl6pPr marL="2285596" indent="0">
              <a:buNone/>
              <a:defRPr sz="2000"/>
            </a:lvl6pPr>
            <a:lvl7pPr marL="2742716" indent="0">
              <a:buNone/>
              <a:defRPr sz="2000"/>
            </a:lvl7pPr>
            <a:lvl8pPr marL="3199835" indent="0">
              <a:buNone/>
              <a:defRPr sz="2000"/>
            </a:lvl8pPr>
            <a:lvl9pPr marL="3656954" indent="0">
              <a:buNone/>
              <a:defRPr sz="2000"/>
            </a:lvl9pPr>
          </a:lstStyle>
          <a:p>
            <a:pPr lvl="0"/>
            <a:endParaRPr lang="uk-UA" noProof="0"/>
          </a:p>
        </p:txBody>
      </p:sp>
      <p:sp>
        <p:nvSpPr>
          <p:cNvPr id="4" name="Місце для тексту 3"/>
          <p:cNvSpPr>
            <a:spLocks noGrp="1"/>
          </p:cNvSpPr>
          <p:nvPr>
            <p:ph type="body" sz="half" idx="2"/>
          </p:nvPr>
        </p:nvSpPr>
        <p:spPr>
          <a:xfrm>
            <a:off x="1792288" y="5367338"/>
            <a:ext cx="5486400" cy="804862"/>
          </a:xfrm>
        </p:spPr>
        <p:txBody>
          <a:bodyPr/>
          <a:lstStyle>
            <a:lvl1pPr marL="0" indent="0">
              <a:buNone/>
              <a:defRPr sz="1400"/>
            </a:lvl1pPr>
            <a:lvl2pPr marL="457119" indent="0">
              <a:buNone/>
              <a:defRPr sz="1200"/>
            </a:lvl2pPr>
            <a:lvl3pPr marL="914239" indent="0">
              <a:buNone/>
              <a:defRPr sz="1000"/>
            </a:lvl3pPr>
            <a:lvl4pPr marL="1371358" indent="0">
              <a:buNone/>
              <a:defRPr sz="900"/>
            </a:lvl4pPr>
            <a:lvl5pPr marL="1828477" indent="0">
              <a:buNone/>
              <a:defRPr sz="900"/>
            </a:lvl5pPr>
            <a:lvl6pPr marL="2285596" indent="0">
              <a:buNone/>
              <a:defRPr sz="900"/>
            </a:lvl6pPr>
            <a:lvl7pPr marL="2742716" indent="0">
              <a:buNone/>
              <a:defRPr sz="900"/>
            </a:lvl7pPr>
            <a:lvl8pPr marL="3199835" indent="0">
              <a:buNone/>
              <a:defRPr sz="900"/>
            </a:lvl8pPr>
            <a:lvl9pPr marL="3656954" indent="0">
              <a:buNone/>
              <a:defRPr sz="900"/>
            </a:lvl9pPr>
          </a:lstStyle>
          <a:p>
            <a:pPr lvl="0"/>
            <a:r>
              <a:rPr lang="uk-UA" smtClean="0"/>
              <a:t>Зразок тексту</a:t>
            </a:r>
          </a:p>
        </p:txBody>
      </p:sp>
      <p:sp>
        <p:nvSpPr>
          <p:cNvPr id="5" name="Місце для дати 3"/>
          <p:cNvSpPr>
            <a:spLocks noGrp="1"/>
          </p:cNvSpPr>
          <p:nvPr>
            <p:ph type="dt" sz="half" idx="10"/>
          </p:nvPr>
        </p:nvSpPr>
        <p:spPr/>
        <p:txBody>
          <a:bodyPr/>
          <a:lstStyle>
            <a:lvl1pPr>
              <a:defRPr/>
            </a:lvl1pPr>
          </a:lstStyle>
          <a:p>
            <a:pPr>
              <a:defRPr/>
            </a:pPr>
            <a:fld id="{41A51A07-73B4-45CA-9AA0-C882F977CA96}" type="datetimeFigureOut">
              <a:rPr lang="uk-UA"/>
              <a:pPr>
                <a:defRPr/>
              </a:pPr>
              <a:t>05.06.2019</a:t>
            </a:fld>
            <a:endParaRPr lang="uk-UA"/>
          </a:p>
        </p:txBody>
      </p:sp>
      <p:sp>
        <p:nvSpPr>
          <p:cNvPr id="6" name="Місце для нижнього колонтитула 4"/>
          <p:cNvSpPr>
            <a:spLocks noGrp="1"/>
          </p:cNvSpPr>
          <p:nvPr>
            <p:ph type="ftr" sz="quarter" idx="11"/>
          </p:nvPr>
        </p:nvSpPr>
        <p:spPr/>
        <p:txBody>
          <a:bodyPr/>
          <a:lstStyle>
            <a:lvl1pPr>
              <a:defRPr/>
            </a:lvl1pPr>
          </a:lstStyle>
          <a:p>
            <a:pPr>
              <a:defRPr/>
            </a:pPr>
            <a:endParaRPr lang="uk-UA"/>
          </a:p>
        </p:txBody>
      </p:sp>
      <p:sp>
        <p:nvSpPr>
          <p:cNvPr id="7" name="Місце для номера слайда 5"/>
          <p:cNvSpPr>
            <a:spLocks noGrp="1"/>
          </p:cNvSpPr>
          <p:nvPr>
            <p:ph type="sldNum" sz="quarter" idx="12"/>
          </p:nvPr>
        </p:nvSpPr>
        <p:spPr/>
        <p:txBody>
          <a:bodyPr/>
          <a:lstStyle>
            <a:lvl1pPr>
              <a:defRPr/>
            </a:lvl1pPr>
          </a:lstStyle>
          <a:p>
            <a:pPr>
              <a:defRPr/>
            </a:pPr>
            <a:fld id="{48BC41C0-843A-4C92-A4D9-56CEE0553791}" type="slidenum">
              <a:rPr lang="uk-UA"/>
              <a:pPr>
                <a:defRPr/>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Місце для заголовка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24" tIns="45712" rIns="91424" bIns="45712" numCol="1" anchor="ctr" anchorCtr="0" compatLnSpc="1">
            <a:prstTxWarp prst="textNoShape">
              <a:avLst/>
            </a:prstTxWarp>
          </a:bodyPr>
          <a:lstStyle/>
          <a:p>
            <a:pPr lvl="0"/>
            <a:r>
              <a:rPr lang="uk-UA" smtClean="0"/>
              <a:t>Зразок заголовка</a:t>
            </a:r>
          </a:p>
        </p:txBody>
      </p:sp>
      <p:sp>
        <p:nvSpPr>
          <p:cNvPr id="1027" name="Місце для тексту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24" tIns="45712" rIns="91424" bIns="45712" numCol="1" anchor="t" anchorCtr="0" compatLnSpc="1">
            <a:prstTxWarp prst="textNoShape">
              <a:avLst/>
            </a:prstTxWarp>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p>
        </p:txBody>
      </p:sp>
      <p:sp>
        <p:nvSpPr>
          <p:cNvPr id="4" name="Місце для дати 3"/>
          <p:cNvSpPr>
            <a:spLocks noGrp="1"/>
          </p:cNvSpPr>
          <p:nvPr>
            <p:ph type="dt" sz="half" idx="2"/>
          </p:nvPr>
        </p:nvSpPr>
        <p:spPr>
          <a:xfrm>
            <a:off x="457200" y="6356350"/>
            <a:ext cx="2133600" cy="365125"/>
          </a:xfrm>
          <a:prstGeom prst="rect">
            <a:avLst/>
          </a:prstGeom>
        </p:spPr>
        <p:txBody>
          <a:bodyPr vert="horz" lIns="91424" tIns="45712" rIns="91424" bIns="45712" rtlCol="0" anchor="ctr"/>
          <a:lstStyle>
            <a:lvl1pPr algn="l" defTabSz="914239" fontAlgn="auto">
              <a:spcBef>
                <a:spcPts val="0"/>
              </a:spcBef>
              <a:spcAft>
                <a:spcPts val="0"/>
              </a:spcAft>
              <a:defRPr sz="1200">
                <a:solidFill>
                  <a:schemeClr val="tx1">
                    <a:tint val="75000"/>
                  </a:schemeClr>
                </a:solidFill>
                <a:latin typeface="+mn-lt"/>
              </a:defRPr>
            </a:lvl1pPr>
          </a:lstStyle>
          <a:p>
            <a:pPr>
              <a:defRPr/>
            </a:pPr>
            <a:fld id="{647CBF4E-CE95-4885-BF4C-FFBE1F502547}" type="datetimeFigureOut">
              <a:rPr lang="uk-UA"/>
              <a:pPr>
                <a:defRPr/>
              </a:pPr>
              <a:t>05.06.2019</a:t>
            </a:fld>
            <a:endParaRPr lang="uk-UA"/>
          </a:p>
        </p:txBody>
      </p:sp>
      <p:sp>
        <p:nvSpPr>
          <p:cNvPr id="5" name="Місце для нижнього колонтитула 4"/>
          <p:cNvSpPr>
            <a:spLocks noGrp="1"/>
          </p:cNvSpPr>
          <p:nvPr>
            <p:ph type="ftr" sz="quarter" idx="3"/>
          </p:nvPr>
        </p:nvSpPr>
        <p:spPr>
          <a:xfrm>
            <a:off x="3124200" y="6356350"/>
            <a:ext cx="2895600" cy="365125"/>
          </a:xfrm>
          <a:prstGeom prst="rect">
            <a:avLst/>
          </a:prstGeom>
        </p:spPr>
        <p:txBody>
          <a:bodyPr vert="horz" lIns="91424" tIns="45712" rIns="91424" bIns="45712" rtlCol="0" anchor="ctr"/>
          <a:lstStyle>
            <a:lvl1pPr algn="ctr" defTabSz="914239" fontAlgn="auto">
              <a:spcBef>
                <a:spcPts val="0"/>
              </a:spcBef>
              <a:spcAft>
                <a:spcPts val="0"/>
              </a:spcAft>
              <a:defRPr sz="1200">
                <a:solidFill>
                  <a:schemeClr val="tx1">
                    <a:tint val="75000"/>
                  </a:schemeClr>
                </a:solidFill>
                <a:latin typeface="+mn-lt"/>
              </a:defRPr>
            </a:lvl1pPr>
          </a:lstStyle>
          <a:p>
            <a:pPr>
              <a:defRPr/>
            </a:pPr>
            <a:endParaRPr lang="uk-UA"/>
          </a:p>
        </p:txBody>
      </p:sp>
      <p:sp>
        <p:nvSpPr>
          <p:cNvPr id="6" name="Місце для номера слайда 5"/>
          <p:cNvSpPr>
            <a:spLocks noGrp="1"/>
          </p:cNvSpPr>
          <p:nvPr>
            <p:ph type="sldNum" sz="quarter" idx="4"/>
          </p:nvPr>
        </p:nvSpPr>
        <p:spPr>
          <a:xfrm>
            <a:off x="6553200" y="6356350"/>
            <a:ext cx="2133600" cy="365125"/>
          </a:xfrm>
          <a:prstGeom prst="rect">
            <a:avLst/>
          </a:prstGeom>
        </p:spPr>
        <p:txBody>
          <a:bodyPr vert="horz" lIns="91424" tIns="45712" rIns="91424" bIns="45712" rtlCol="0" anchor="ctr"/>
          <a:lstStyle>
            <a:lvl1pPr algn="r" defTabSz="914239" fontAlgn="auto">
              <a:spcBef>
                <a:spcPts val="0"/>
              </a:spcBef>
              <a:spcAft>
                <a:spcPts val="0"/>
              </a:spcAft>
              <a:defRPr sz="1200">
                <a:solidFill>
                  <a:schemeClr val="tx1">
                    <a:tint val="75000"/>
                  </a:schemeClr>
                </a:solidFill>
                <a:latin typeface="+mn-lt"/>
              </a:defRPr>
            </a:lvl1pPr>
          </a:lstStyle>
          <a:p>
            <a:pPr>
              <a:defRPr/>
            </a:pPr>
            <a:fld id="{000A3D9C-BF2C-4FE8-9E5A-C16D34EC7F83}" type="slidenum">
              <a:rPr lang="uk-UA"/>
              <a:pPr>
                <a:defRPr/>
              </a:pPr>
              <a:t>‹#›</a:t>
            </a:fld>
            <a:endParaRPr lang="uk-UA"/>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912813" rtl="0" eaLnBrk="0" fontAlgn="base" hangingPunct="0">
        <a:spcBef>
          <a:spcPct val="0"/>
        </a:spcBef>
        <a:spcAft>
          <a:spcPct val="0"/>
        </a:spcAft>
        <a:defRPr sz="4400" kern="1200">
          <a:solidFill>
            <a:schemeClr val="tx1"/>
          </a:solidFill>
          <a:latin typeface="+mj-lt"/>
          <a:ea typeface="+mj-ea"/>
          <a:cs typeface="+mj-cs"/>
        </a:defRPr>
      </a:lvl1pPr>
      <a:lvl2pPr algn="ctr" defTabSz="912813" rtl="0" eaLnBrk="0" fontAlgn="base" hangingPunct="0">
        <a:spcBef>
          <a:spcPct val="0"/>
        </a:spcBef>
        <a:spcAft>
          <a:spcPct val="0"/>
        </a:spcAft>
        <a:defRPr sz="4400">
          <a:solidFill>
            <a:schemeClr val="tx1"/>
          </a:solidFill>
          <a:latin typeface="Calibri" pitchFamily="34" charset="0"/>
        </a:defRPr>
      </a:lvl2pPr>
      <a:lvl3pPr algn="ctr" defTabSz="912813" rtl="0" eaLnBrk="0" fontAlgn="base" hangingPunct="0">
        <a:spcBef>
          <a:spcPct val="0"/>
        </a:spcBef>
        <a:spcAft>
          <a:spcPct val="0"/>
        </a:spcAft>
        <a:defRPr sz="4400">
          <a:solidFill>
            <a:schemeClr val="tx1"/>
          </a:solidFill>
          <a:latin typeface="Calibri" pitchFamily="34" charset="0"/>
        </a:defRPr>
      </a:lvl3pPr>
      <a:lvl4pPr algn="ctr" defTabSz="912813" rtl="0" eaLnBrk="0" fontAlgn="base" hangingPunct="0">
        <a:spcBef>
          <a:spcPct val="0"/>
        </a:spcBef>
        <a:spcAft>
          <a:spcPct val="0"/>
        </a:spcAft>
        <a:defRPr sz="4400">
          <a:solidFill>
            <a:schemeClr val="tx1"/>
          </a:solidFill>
          <a:latin typeface="Calibri" pitchFamily="34" charset="0"/>
        </a:defRPr>
      </a:lvl4pPr>
      <a:lvl5pPr algn="ctr" defTabSz="912813" rtl="0" eaLnBrk="0" fontAlgn="base" hangingPunct="0">
        <a:spcBef>
          <a:spcPct val="0"/>
        </a:spcBef>
        <a:spcAft>
          <a:spcPct val="0"/>
        </a:spcAft>
        <a:defRPr sz="4400">
          <a:solidFill>
            <a:schemeClr val="tx1"/>
          </a:solidFill>
          <a:latin typeface="Calibri" pitchFamily="34" charset="0"/>
        </a:defRPr>
      </a:lvl5pPr>
      <a:lvl6pPr marL="457200" algn="ctr" defTabSz="912813" rtl="0" fontAlgn="base">
        <a:spcBef>
          <a:spcPct val="0"/>
        </a:spcBef>
        <a:spcAft>
          <a:spcPct val="0"/>
        </a:spcAft>
        <a:defRPr sz="4400">
          <a:solidFill>
            <a:schemeClr val="tx1"/>
          </a:solidFill>
          <a:latin typeface="Calibri" pitchFamily="34" charset="0"/>
        </a:defRPr>
      </a:lvl6pPr>
      <a:lvl7pPr marL="914400" algn="ctr" defTabSz="912813" rtl="0" fontAlgn="base">
        <a:spcBef>
          <a:spcPct val="0"/>
        </a:spcBef>
        <a:spcAft>
          <a:spcPct val="0"/>
        </a:spcAft>
        <a:defRPr sz="4400">
          <a:solidFill>
            <a:schemeClr val="tx1"/>
          </a:solidFill>
          <a:latin typeface="Calibri" pitchFamily="34" charset="0"/>
        </a:defRPr>
      </a:lvl7pPr>
      <a:lvl8pPr marL="1371600" algn="ctr" defTabSz="912813" rtl="0" fontAlgn="base">
        <a:spcBef>
          <a:spcPct val="0"/>
        </a:spcBef>
        <a:spcAft>
          <a:spcPct val="0"/>
        </a:spcAft>
        <a:defRPr sz="4400">
          <a:solidFill>
            <a:schemeClr val="tx1"/>
          </a:solidFill>
          <a:latin typeface="Calibri" pitchFamily="34" charset="0"/>
        </a:defRPr>
      </a:lvl8pPr>
      <a:lvl9pPr marL="1828800" algn="ctr" defTabSz="912813" rtl="0" fontAlgn="base">
        <a:spcBef>
          <a:spcPct val="0"/>
        </a:spcBef>
        <a:spcAft>
          <a:spcPct val="0"/>
        </a:spcAft>
        <a:defRPr sz="4400">
          <a:solidFill>
            <a:schemeClr val="tx1"/>
          </a:solidFill>
          <a:latin typeface="Calibri" pitchFamily="34" charset="0"/>
        </a:defRPr>
      </a:lvl9pPr>
    </p:titleStyle>
    <p:bodyStyle>
      <a:lvl1pPr marL="341313" indent="-341313" algn="l" defTabSz="912813"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156"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275"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395"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514" indent="-228560" algn="l" defTabSz="91423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239" rtl="0" eaLnBrk="1" latinLnBrk="0" hangingPunct="1">
        <a:defRPr sz="1800" kern="1200">
          <a:solidFill>
            <a:schemeClr val="tx1"/>
          </a:solidFill>
          <a:latin typeface="+mn-lt"/>
          <a:ea typeface="+mn-ea"/>
          <a:cs typeface="+mn-cs"/>
        </a:defRPr>
      </a:lvl1pPr>
      <a:lvl2pPr marL="457119" algn="l" defTabSz="914239" rtl="0" eaLnBrk="1" latinLnBrk="0" hangingPunct="1">
        <a:defRPr sz="1800" kern="1200">
          <a:solidFill>
            <a:schemeClr val="tx1"/>
          </a:solidFill>
          <a:latin typeface="+mn-lt"/>
          <a:ea typeface="+mn-ea"/>
          <a:cs typeface="+mn-cs"/>
        </a:defRPr>
      </a:lvl2pPr>
      <a:lvl3pPr marL="914239" algn="l" defTabSz="914239" rtl="0" eaLnBrk="1" latinLnBrk="0" hangingPunct="1">
        <a:defRPr sz="1800" kern="1200">
          <a:solidFill>
            <a:schemeClr val="tx1"/>
          </a:solidFill>
          <a:latin typeface="+mn-lt"/>
          <a:ea typeface="+mn-ea"/>
          <a:cs typeface="+mn-cs"/>
        </a:defRPr>
      </a:lvl3pPr>
      <a:lvl4pPr marL="1371358" algn="l" defTabSz="914239" rtl="0" eaLnBrk="1" latinLnBrk="0" hangingPunct="1">
        <a:defRPr sz="1800" kern="1200">
          <a:solidFill>
            <a:schemeClr val="tx1"/>
          </a:solidFill>
          <a:latin typeface="+mn-lt"/>
          <a:ea typeface="+mn-ea"/>
          <a:cs typeface="+mn-cs"/>
        </a:defRPr>
      </a:lvl4pPr>
      <a:lvl5pPr marL="1828477" algn="l" defTabSz="914239" rtl="0" eaLnBrk="1" latinLnBrk="0" hangingPunct="1">
        <a:defRPr sz="1800" kern="1200">
          <a:solidFill>
            <a:schemeClr val="tx1"/>
          </a:solidFill>
          <a:latin typeface="+mn-lt"/>
          <a:ea typeface="+mn-ea"/>
          <a:cs typeface="+mn-cs"/>
        </a:defRPr>
      </a:lvl5pPr>
      <a:lvl6pPr marL="2285596" algn="l" defTabSz="914239" rtl="0" eaLnBrk="1" latinLnBrk="0" hangingPunct="1">
        <a:defRPr sz="1800" kern="1200">
          <a:solidFill>
            <a:schemeClr val="tx1"/>
          </a:solidFill>
          <a:latin typeface="+mn-lt"/>
          <a:ea typeface="+mn-ea"/>
          <a:cs typeface="+mn-cs"/>
        </a:defRPr>
      </a:lvl6pPr>
      <a:lvl7pPr marL="2742716" algn="l" defTabSz="914239" rtl="0" eaLnBrk="1" latinLnBrk="0" hangingPunct="1">
        <a:defRPr sz="1800" kern="1200">
          <a:solidFill>
            <a:schemeClr val="tx1"/>
          </a:solidFill>
          <a:latin typeface="+mn-lt"/>
          <a:ea typeface="+mn-ea"/>
          <a:cs typeface="+mn-cs"/>
        </a:defRPr>
      </a:lvl7pPr>
      <a:lvl8pPr marL="3199835" algn="l" defTabSz="914239" rtl="0" eaLnBrk="1" latinLnBrk="0" hangingPunct="1">
        <a:defRPr sz="1800" kern="1200">
          <a:solidFill>
            <a:schemeClr val="tx1"/>
          </a:solidFill>
          <a:latin typeface="+mn-lt"/>
          <a:ea typeface="+mn-ea"/>
          <a:cs typeface="+mn-cs"/>
        </a:defRPr>
      </a:lvl8pPr>
      <a:lvl9pPr marL="3656954" algn="l" defTabSz="91423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kherson.legalaid.gov.ua/ua/miscevi/berislav"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kherson.legalaid.gov.ua/ua/miscevi/kherson" TargetMode="External"/><Relationship Id="rId5" Type="http://schemas.openxmlformats.org/officeDocument/2006/relationships/hyperlink" Target="http://kherson.legalaid.gov.ua/ua/miscevi/kahovka" TargetMode="External"/><Relationship Id="rId4" Type="http://schemas.openxmlformats.org/officeDocument/2006/relationships/hyperlink" Target="http://kherson.legalaid.gov.ua/ua/miscevi/gopri"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D050">
            <a:alpha val="67842"/>
          </a:srgbClr>
        </a:solidFill>
        <a:effectLst/>
      </p:bgPr>
    </p:bg>
    <p:spTree>
      <p:nvGrpSpPr>
        <p:cNvPr id="1" name=""/>
        <p:cNvGrpSpPr/>
        <p:nvPr/>
      </p:nvGrpSpPr>
      <p:grpSpPr>
        <a:xfrm>
          <a:off x="0" y="0"/>
          <a:ext cx="0" cy="0"/>
          <a:chOff x="0" y="0"/>
          <a:chExt cx="0" cy="0"/>
        </a:xfrm>
      </p:grpSpPr>
      <p:grpSp>
        <p:nvGrpSpPr>
          <p:cNvPr id="15362" name="Групувати 1"/>
          <p:cNvGrpSpPr>
            <a:grpSpLocks/>
          </p:cNvGrpSpPr>
          <p:nvPr/>
        </p:nvGrpSpPr>
        <p:grpSpPr bwMode="auto">
          <a:xfrm>
            <a:off x="0" y="2579688"/>
            <a:ext cx="9144000" cy="1436687"/>
            <a:chOff x="0" y="2579962"/>
            <a:chExt cx="9144000" cy="1436833"/>
          </a:xfrm>
        </p:grpSpPr>
        <p:sp>
          <p:nvSpPr>
            <p:cNvPr id="3" name="Прямокутник 2"/>
            <p:cNvSpPr/>
            <p:nvPr/>
          </p:nvSpPr>
          <p:spPr>
            <a:xfrm>
              <a:off x="0" y="2595839"/>
              <a:ext cx="9112250" cy="1403493"/>
            </a:xfrm>
            <a:prstGeom prst="rect">
              <a:avLst/>
            </a:prstGeom>
            <a:solidFill>
              <a:srgbClr val="FEFEF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4" name="Прямокутник 3"/>
            <p:cNvSpPr/>
            <p:nvPr/>
          </p:nvSpPr>
          <p:spPr>
            <a:xfrm>
              <a:off x="2952750" y="2579962"/>
              <a:ext cx="203200" cy="1436833"/>
            </a:xfrm>
            <a:prstGeom prst="rect">
              <a:avLst/>
            </a:prstGeom>
            <a:solidFill>
              <a:srgbClr val="92D050">
                <a:alpha val="6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Прямокутник 4"/>
            <p:cNvSpPr/>
            <p:nvPr/>
          </p:nvSpPr>
          <p:spPr>
            <a:xfrm>
              <a:off x="3155950" y="2579962"/>
              <a:ext cx="5988050" cy="1436833"/>
            </a:xfrm>
            <a:prstGeom prst="rect">
              <a:avLst/>
            </a:prstGeom>
            <a:solidFill>
              <a:srgbClr val="286E28"/>
            </a:solidFill>
            <a:ln>
              <a:solidFill>
                <a:srgbClr val="286E28"/>
              </a:solidFill>
            </a:ln>
          </p:spPr>
          <p:style>
            <a:lnRef idx="2">
              <a:schemeClr val="accent1">
                <a:shade val="50000"/>
              </a:schemeClr>
            </a:lnRef>
            <a:fillRef idx="1">
              <a:schemeClr val="accent1"/>
            </a:fillRef>
            <a:effectRef idx="0">
              <a:schemeClr val="accent1"/>
            </a:effectRef>
            <a:fontRef idx="minor">
              <a:schemeClr val="lt1"/>
            </a:fontRef>
          </p:style>
          <p:txBody>
            <a:bodyPr lIns="0" tIns="40074" rIns="0" bIns="40074" anchor="ctr"/>
            <a:lstStyle/>
            <a:p>
              <a:pPr algn="ctr">
                <a:spcAft>
                  <a:spcPts val="1050"/>
                </a:spcAft>
                <a:defRPr/>
              </a:pPr>
              <a:r>
                <a:rPr lang="uk-UA" sz="2400" b="1" dirty="0" smtClean="0">
                  <a:solidFill>
                    <a:srgbClr val="FFFFFF"/>
                  </a:solidFill>
                  <a:latin typeface="Tahoma" pitchFamily="34" charset="0"/>
                  <a:cs typeface="Tahoma" pitchFamily="34" charset="0"/>
                </a:rPr>
                <a:t>БЕЗОПЛАТНА ПРАВОВА ДОПОМОГА</a:t>
              </a:r>
              <a:endParaRPr lang="uk-UA" sz="2400" b="1" dirty="0">
                <a:solidFill>
                  <a:srgbClr val="FFFFFF"/>
                </a:solidFill>
                <a:latin typeface="Tahoma" pitchFamily="34" charset="0"/>
                <a:cs typeface="Tahoma" pitchFamily="34" charset="0"/>
              </a:endParaRPr>
            </a:p>
          </p:txBody>
        </p:sp>
        <p:pic>
          <p:nvPicPr>
            <p:cNvPr id="15367" name="Рисунок 6"/>
            <p:cNvPicPr>
              <a:picLocks noChangeAspect="1"/>
            </p:cNvPicPr>
            <p:nvPr/>
          </p:nvPicPr>
          <p:blipFill>
            <a:blip r:embed="rId2"/>
            <a:srcRect/>
            <a:stretch>
              <a:fillRect/>
            </a:stretch>
          </p:blipFill>
          <p:spPr bwMode="auto">
            <a:xfrm>
              <a:off x="1000677" y="2579962"/>
              <a:ext cx="1963347" cy="1436833"/>
            </a:xfrm>
            <a:prstGeom prst="rect">
              <a:avLst/>
            </a:prstGeom>
            <a:solidFill>
              <a:schemeClr val="bg1"/>
            </a:solidFill>
            <a:ln w="9525">
              <a:noFill/>
              <a:miter lim="800000"/>
              <a:headEnd/>
              <a:tailEnd/>
            </a:ln>
          </p:spPr>
        </p:pic>
      </p:grpSp>
      <p:sp>
        <p:nvSpPr>
          <p:cNvPr id="15363" name="TextBox 5"/>
          <p:cNvSpPr txBox="1">
            <a:spLocks noChangeArrowheads="1"/>
          </p:cNvSpPr>
          <p:nvPr/>
        </p:nvSpPr>
        <p:spPr bwMode="auto">
          <a:xfrm>
            <a:off x="4941888" y="4567238"/>
            <a:ext cx="4202112" cy="1620837"/>
          </a:xfrm>
          <a:prstGeom prst="rect">
            <a:avLst/>
          </a:prstGeom>
          <a:solidFill>
            <a:schemeClr val="bg1"/>
          </a:solidFill>
          <a:ln w="9525">
            <a:noFill/>
            <a:miter lim="800000"/>
            <a:headEnd/>
            <a:tailEnd/>
          </a:ln>
        </p:spPr>
        <p:txBody>
          <a:bodyPr lIns="80147" tIns="40074" rIns="80147" bIns="40074">
            <a:spAutoFit/>
          </a:bodyPr>
          <a:lstStyle/>
          <a:p>
            <a:r>
              <a:rPr lang="uk-UA" sz="2000" b="1" dirty="0">
                <a:latin typeface="Tahoma" pitchFamily="34" charset="0"/>
                <a:cs typeface="Tahoma" pitchFamily="34" charset="0"/>
              </a:rPr>
              <a:t>Олена Іпатенко,</a:t>
            </a:r>
          </a:p>
          <a:p>
            <a:r>
              <a:rPr lang="uk-UA" sz="2000" dirty="0">
                <a:latin typeface="Tahoma" pitchFamily="34" charset="0"/>
                <a:cs typeface="Tahoma" pitchFamily="34" charset="0"/>
              </a:rPr>
              <a:t>Регіональний центр з надання</a:t>
            </a:r>
          </a:p>
          <a:p>
            <a:r>
              <a:rPr lang="uk-UA" sz="2000" dirty="0">
                <a:latin typeface="Tahoma" pitchFamily="34" charset="0"/>
                <a:cs typeface="Tahoma" pitchFamily="34" charset="0"/>
              </a:rPr>
              <a:t>безоплатної вторинної</a:t>
            </a:r>
            <a:br>
              <a:rPr lang="uk-UA" sz="2000" dirty="0">
                <a:latin typeface="Tahoma" pitchFamily="34" charset="0"/>
                <a:cs typeface="Tahoma" pitchFamily="34" charset="0"/>
              </a:rPr>
            </a:br>
            <a:r>
              <a:rPr lang="uk-UA" sz="2000" dirty="0">
                <a:latin typeface="Tahoma" pitchFamily="34" charset="0"/>
                <a:cs typeface="Tahoma" pitchFamily="34" charset="0"/>
              </a:rPr>
              <a:t>правової допомоги </a:t>
            </a:r>
          </a:p>
          <a:p>
            <a:r>
              <a:rPr lang="uk-UA" sz="2000" dirty="0">
                <a:latin typeface="Tahoma" pitchFamily="34" charset="0"/>
                <a:cs typeface="Tahoma" pitchFamily="34" charset="0"/>
              </a:rPr>
              <a:t>у Херсонській області</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22533"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574676" y="1187450"/>
            <a:ext cx="8172909" cy="5481910"/>
          </a:xfrm>
          <a:prstGeom prst="rect">
            <a:avLst/>
          </a:prstGeom>
          <a:solidFill>
            <a:schemeClr val="accent3"/>
          </a:solidFill>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endParaRPr lang="uk-UA" sz="4400" b="1"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defTabSz="914239" fontAlgn="auto">
              <a:spcBef>
                <a:spcPts val="0"/>
              </a:spcBef>
              <a:spcAft>
                <a:spcPts val="0"/>
              </a:spcAft>
              <a:defRPr/>
            </a:pPr>
            <a:endParaRPr lang="uk-UA" sz="3600" b="1" dirty="0" smtClean="0">
              <a:ln>
                <a:solidFill>
                  <a:sysClr val="windowText" lastClr="000000"/>
                </a:solidFill>
              </a:ln>
              <a:solidFill>
                <a:schemeClr val="bg1">
                  <a:lumMod val="9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uk-UA" dirty="0" smtClean="0"/>
          </a:p>
          <a:p>
            <a:endParaRPr lang="uk-UA" dirty="0"/>
          </a:p>
          <a:p>
            <a:endParaRPr lang="uk-UA" dirty="0" smtClean="0"/>
          </a:p>
          <a:p>
            <a:endParaRPr lang="uk-UA" dirty="0"/>
          </a:p>
          <a:p>
            <a:endParaRPr lang="uk-UA" dirty="0" smtClean="0"/>
          </a:p>
          <a:p>
            <a:endParaRPr lang="uk-UA" dirty="0"/>
          </a:p>
          <a:p>
            <a:endParaRPr lang="uk-UA" dirty="0" smtClean="0"/>
          </a:p>
          <a:p>
            <a:pPr algn="ctr"/>
            <a:endParaRPr lang="uk-UA" sz="2400" b="1" dirty="0" smtClean="0">
              <a:ln>
                <a:solidFill>
                  <a:sysClr val="windowText" lastClr="000000"/>
                </a:solidFill>
              </a:ln>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endParaRPr>
          </a:p>
          <a:p>
            <a:pPr algn="ctr"/>
            <a:r>
              <a:rPr lang="uk-UA" sz="2400" b="1" dirty="0" smtClean="0">
                <a:ln>
                  <a:solidFill>
                    <a:sysClr val="windowText" lastClr="000000"/>
                  </a:solidFill>
                </a:ln>
                <a:solidFill>
                  <a:schemeClr val="bg1">
                    <a:lumMod val="9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МІСЦЕВІ ЦЕНТРИ З НАДАННЯ БВПД ХЕРСОНЩИНИ</a:t>
            </a:r>
          </a:p>
          <a:p>
            <a:pPr algn="ctr"/>
            <a:r>
              <a:rPr lang="uk-UA" sz="14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На </a:t>
            </a:r>
            <a:r>
              <a:rPr lang="uk-UA" sz="1400" b="1" dirty="0">
                <a:solidFill>
                  <a:schemeClr val="tx1"/>
                </a:solidFill>
                <a:latin typeface="Tahoma" panose="020B0604030504040204" pitchFamily="34" charset="0"/>
                <a:ea typeface="Tahoma" panose="020B0604030504040204" pitchFamily="34" charset="0"/>
                <a:cs typeface="Tahoma" panose="020B0604030504040204" pitchFamily="34" charset="0"/>
              </a:rPr>
              <a:t>Херсонщині є 4 місцевих центи </a:t>
            </a:r>
            <a:r>
              <a:rPr lang="uk-UA" sz="14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та у їх складі </a:t>
            </a:r>
            <a:r>
              <a:rPr lang="uk-UA" sz="1400" b="1" dirty="0">
                <a:solidFill>
                  <a:schemeClr val="tx1"/>
                </a:solidFill>
                <a:latin typeface="Tahoma" panose="020B0604030504040204" pitchFamily="34" charset="0"/>
                <a:ea typeface="Tahoma" panose="020B0604030504040204" pitchFamily="34" charset="0"/>
                <a:cs typeface="Tahoma" panose="020B0604030504040204" pitchFamily="34" charset="0"/>
              </a:rPr>
              <a:t>16 бюро правової </a:t>
            </a:r>
            <a:r>
              <a:rPr lang="uk-UA" sz="14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допомоги</a:t>
            </a:r>
            <a:endParaRPr lang="ru-RU" sz="1400" b="1" dirty="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uk-UA" sz="1600" b="1" u="sng" dirty="0" smtClean="0">
              <a:solidFill>
                <a:schemeClr val="tx1"/>
              </a:solidFill>
              <a:latin typeface="Tahoma" panose="020B0604030504040204" pitchFamily="34" charset="0"/>
              <a:ea typeface="Tahoma" panose="020B0604030504040204" pitchFamily="34" charset="0"/>
              <a:cs typeface="Tahoma" panose="020B0604030504040204" pitchFamily="34" charset="0"/>
              <a:hlinkClick r:id="rId3"/>
            </a:endParaRPr>
          </a:p>
          <a:p>
            <a:r>
              <a:rPr lang="uk-UA" sz="1600" b="1" u="sng" dirty="0" smtClean="0">
                <a:solidFill>
                  <a:schemeClr val="tx1"/>
                </a:solidFill>
                <a:latin typeface="Tahoma" panose="020B0604030504040204" pitchFamily="34" charset="0"/>
                <a:ea typeface="Tahoma" panose="020B0604030504040204" pitchFamily="34" charset="0"/>
                <a:cs typeface="Tahoma" panose="020B0604030504040204" pitchFamily="34" charset="0"/>
                <a:hlinkClick r:id="rId3"/>
              </a:rPr>
              <a:t>Бериславський </a:t>
            </a:r>
            <a:r>
              <a:rPr lang="uk-UA" sz="1600" b="1" u="sng" dirty="0">
                <a:solidFill>
                  <a:schemeClr val="tx1"/>
                </a:solidFill>
                <a:latin typeface="Tahoma" panose="020B0604030504040204" pitchFamily="34" charset="0"/>
                <a:ea typeface="Tahoma" panose="020B0604030504040204" pitchFamily="34" charset="0"/>
                <a:cs typeface="Tahoma" panose="020B0604030504040204" pitchFamily="34" charset="0"/>
                <a:hlinkClick r:id="rId3"/>
              </a:rPr>
              <a:t>місцевий центр з надання БВПД</a:t>
            </a:r>
            <a:endParaRPr lang="ru-RU" sz="1600"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uk-UA" sz="1600" dirty="0">
                <a:solidFill>
                  <a:schemeClr val="tx1"/>
                </a:solidFill>
                <a:latin typeface="Tahoma" panose="020B0604030504040204" pitchFamily="34" charset="0"/>
                <a:ea typeface="Tahoma" panose="020B0604030504040204" pitchFamily="34" charset="0"/>
                <a:cs typeface="Tahoma" panose="020B0604030504040204" pitchFamily="34" charset="0"/>
              </a:rPr>
              <a:t>(05546) 7-66-66; +38 (068)-814-38-61; +38 (050)-219-78-18</a:t>
            </a:r>
            <a:endParaRPr lang="ru-RU" sz="1600"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uk-UA" sz="1600" b="1" dirty="0">
                <a:solidFill>
                  <a:schemeClr val="tx1"/>
                </a:solidFill>
                <a:latin typeface="Tahoma" panose="020B0604030504040204" pitchFamily="34" charset="0"/>
                <a:ea typeface="Tahoma" panose="020B0604030504040204" pitchFamily="34" charset="0"/>
                <a:cs typeface="Tahoma" panose="020B0604030504040204" pitchFamily="34" charset="0"/>
              </a:rPr>
              <a:t>Адреса:</a:t>
            </a:r>
            <a:r>
              <a:rPr lang="uk-UA" sz="1600" dirty="0">
                <a:solidFill>
                  <a:schemeClr val="tx1"/>
                </a:solidFill>
                <a:latin typeface="Tahoma" panose="020B0604030504040204" pitchFamily="34" charset="0"/>
                <a:ea typeface="Tahoma" panose="020B0604030504040204" pitchFamily="34" charset="0"/>
                <a:cs typeface="Tahoma" panose="020B0604030504040204" pitchFamily="34" charset="0"/>
              </a:rPr>
              <a:t> 74300, Херсонська обл., м. Берислав, вул. Воскресенська (Рози Люксембург), 6а (вхід з вул. Леніна)</a:t>
            </a:r>
            <a:endParaRPr lang="ru-RU" sz="1600"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uk-UA" sz="1600" b="1" dirty="0">
                <a:solidFill>
                  <a:schemeClr val="tx1"/>
                </a:solidFill>
                <a:latin typeface="Tahoma" panose="020B0604030504040204" pitchFamily="34" charset="0"/>
                <a:ea typeface="Tahoma" panose="020B0604030504040204" pitchFamily="34" charset="0"/>
                <a:cs typeface="Tahoma" panose="020B0604030504040204" pitchFamily="34" charset="0"/>
              </a:rPr>
              <a:t> </a:t>
            </a:r>
            <a:endParaRPr lang="ru-RU" sz="1600"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uk-UA" sz="1600" b="1" u="sng" dirty="0">
                <a:solidFill>
                  <a:schemeClr val="tx1"/>
                </a:solidFill>
                <a:latin typeface="Tahoma" panose="020B0604030504040204" pitchFamily="34" charset="0"/>
                <a:ea typeface="Tahoma" panose="020B0604030504040204" pitchFamily="34" charset="0"/>
                <a:cs typeface="Tahoma" panose="020B0604030504040204" pitchFamily="34" charset="0"/>
                <a:hlinkClick r:id="rId4"/>
              </a:rPr>
              <a:t>Голопристанський місцевий центр з надання БВПД</a:t>
            </a:r>
            <a:endParaRPr lang="ru-RU" sz="1600"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uk-UA" sz="1600" dirty="0">
                <a:solidFill>
                  <a:schemeClr val="tx1"/>
                </a:solidFill>
                <a:latin typeface="Tahoma" panose="020B0604030504040204" pitchFamily="34" charset="0"/>
                <a:ea typeface="Tahoma" panose="020B0604030504040204" pitchFamily="34" charset="0"/>
                <a:cs typeface="Tahoma" panose="020B0604030504040204" pitchFamily="34" charset="0"/>
              </a:rPr>
              <a:t>(05539) 2-10-91 / 2-10-96</a:t>
            </a:r>
            <a:endParaRPr lang="ru-RU" sz="1600"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uk-UA" sz="1600" b="1" dirty="0">
                <a:solidFill>
                  <a:schemeClr val="tx1"/>
                </a:solidFill>
                <a:latin typeface="Tahoma" panose="020B0604030504040204" pitchFamily="34" charset="0"/>
                <a:ea typeface="Tahoma" panose="020B0604030504040204" pitchFamily="34" charset="0"/>
                <a:cs typeface="Tahoma" panose="020B0604030504040204" pitchFamily="34" charset="0"/>
              </a:rPr>
              <a:t>Адреса:</a:t>
            </a:r>
            <a:r>
              <a:rPr lang="uk-UA" sz="1600" dirty="0">
                <a:solidFill>
                  <a:schemeClr val="tx1"/>
                </a:solidFill>
                <a:latin typeface="Tahoma" panose="020B0604030504040204" pitchFamily="34" charset="0"/>
                <a:ea typeface="Tahoma" panose="020B0604030504040204" pitchFamily="34" charset="0"/>
                <a:cs typeface="Tahoma" panose="020B0604030504040204" pitchFamily="34" charset="0"/>
              </a:rPr>
              <a:t> 75600, Херсонська обл., м. Гола Пристань, пров. Курортний, 7</a:t>
            </a:r>
            <a:endParaRPr lang="ru-RU" sz="1600"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uk-UA" sz="1600" b="1" dirty="0">
                <a:solidFill>
                  <a:schemeClr val="tx1"/>
                </a:solidFill>
                <a:latin typeface="Tahoma" panose="020B0604030504040204" pitchFamily="34" charset="0"/>
                <a:ea typeface="Tahoma" panose="020B0604030504040204" pitchFamily="34" charset="0"/>
                <a:cs typeface="Tahoma" panose="020B0604030504040204" pitchFamily="34" charset="0"/>
              </a:rPr>
              <a:t> </a:t>
            </a:r>
            <a:endParaRPr lang="ru-RU" sz="1600"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uk-UA" sz="1600" b="1" u="sng" dirty="0">
                <a:solidFill>
                  <a:schemeClr val="tx1"/>
                </a:solidFill>
                <a:latin typeface="Tahoma" panose="020B0604030504040204" pitchFamily="34" charset="0"/>
                <a:ea typeface="Tahoma" panose="020B0604030504040204" pitchFamily="34" charset="0"/>
                <a:cs typeface="Tahoma" panose="020B0604030504040204" pitchFamily="34" charset="0"/>
                <a:hlinkClick r:id="rId5"/>
              </a:rPr>
              <a:t>Каховський місцевий центр з надання БВПД</a:t>
            </a:r>
            <a:endParaRPr lang="ru-RU" sz="1600"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uk-UA" sz="1600" dirty="0">
                <a:solidFill>
                  <a:schemeClr val="tx1"/>
                </a:solidFill>
                <a:latin typeface="Tahoma" panose="020B0604030504040204" pitchFamily="34" charset="0"/>
                <a:ea typeface="Tahoma" panose="020B0604030504040204" pitchFamily="34" charset="0"/>
                <a:cs typeface="Tahoma" panose="020B0604030504040204" pitchFamily="34" charset="0"/>
              </a:rPr>
              <a:t>(05536) 2-06-24 / 2-06-29</a:t>
            </a:r>
            <a:endParaRPr lang="ru-RU" sz="1600"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uk-UA" sz="1600" b="1" dirty="0">
                <a:solidFill>
                  <a:schemeClr val="tx1"/>
                </a:solidFill>
                <a:latin typeface="Tahoma" panose="020B0604030504040204" pitchFamily="34" charset="0"/>
                <a:ea typeface="Tahoma" panose="020B0604030504040204" pitchFamily="34" charset="0"/>
                <a:cs typeface="Tahoma" panose="020B0604030504040204" pitchFamily="34" charset="0"/>
              </a:rPr>
              <a:t>Адреса:</a:t>
            </a:r>
            <a:r>
              <a:rPr lang="uk-UA" sz="1600" dirty="0">
                <a:solidFill>
                  <a:schemeClr val="tx1"/>
                </a:solidFill>
                <a:latin typeface="Tahoma" panose="020B0604030504040204" pitchFamily="34" charset="0"/>
                <a:ea typeface="Tahoma" panose="020B0604030504040204" pitchFamily="34" charset="0"/>
                <a:cs typeface="Tahoma" panose="020B0604030504040204" pitchFamily="34" charset="0"/>
              </a:rPr>
              <a:t> 74800, Херсонська обл., м. Каховка, вул. Велика Куликовська, 138</a:t>
            </a:r>
            <a:endParaRPr lang="ru-RU" sz="1600"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uk-UA" sz="1600" b="1" dirty="0">
                <a:solidFill>
                  <a:schemeClr val="tx1"/>
                </a:solidFill>
                <a:latin typeface="Tahoma" panose="020B0604030504040204" pitchFamily="34" charset="0"/>
                <a:ea typeface="Tahoma" panose="020B0604030504040204" pitchFamily="34" charset="0"/>
                <a:cs typeface="Tahoma" panose="020B0604030504040204" pitchFamily="34" charset="0"/>
              </a:rPr>
              <a:t> </a:t>
            </a:r>
            <a:endParaRPr lang="ru-RU" sz="1600"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uk-UA" sz="1600" b="1" u="sng" dirty="0">
                <a:solidFill>
                  <a:schemeClr val="tx1"/>
                </a:solidFill>
                <a:latin typeface="Tahoma" panose="020B0604030504040204" pitchFamily="34" charset="0"/>
                <a:ea typeface="Tahoma" panose="020B0604030504040204" pitchFamily="34" charset="0"/>
                <a:cs typeface="Tahoma" panose="020B0604030504040204" pitchFamily="34" charset="0"/>
                <a:hlinkClick r:id="rId6"/>
              </a:rPr>
              <a:t>Херсонський місцевий центр з надання БВПД</a:t>
            </a:r>
            <a:endParaRPr lang="ru-RU" sz="1600"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uk-UA" sz="1600" dirty="0">
                <a:solidFill>
                  <a:schemeClr val="tx1"/>
                </a:solidFill>
                <a:latin typeface="Tahoma" panose="020B0604030504040204" pitchFamily="34" charset="0"/>
                <a:ea typeface="Tahoma" panose="020B0604030504040204" pitchFamily="34" charset="0"/>
                <a:cs typeface="Tahoma" panose="020B0604030504040204" pitchFamily="34" charset="0"/>
              </a:rPr>
              <a:t> (0552) 45-63-16 / 42-83-30</a:t>
            </a:r>
            <a:endParaRPr lang="ru-RU" sz="1600"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uk-UA" sz="1600" b="1" dirty="0">
                <a:solidFill>
                  <a:schemeClr val="tx1"/>
                </a:solidFill>
                <a:latin typeface="Tahoma" panose="020B0604030504040204" pitchFamily="34" charset="0"/>
                <a:ea typeface="Tahoma" panose="020B0604030504040204" pitchFamily="34" charset="0"/>
                <a:cs typeface="Tahoma" panose="020B0604030504040204" pitchFamily="34" charset="0"/>
              </a:rPr>
              <a:t>Адреса:</a:t>
            </a:r>
            <a:r>
              <a:rPr lang="uk-UA" sz="1600" dirty="0">
                <a:solidFill>
                  <a:schemeClr val="tx1"/>
                </a:solidFill>
                <a:latin typeface="Tahoma" panose="020B0604030504040204" pitchFamily="34" charset="0"/>
                <a:ea typeface="Tahoma" panose="020B0604030504040204" pitchFamily="34" charset="0"/>
                <a:cs typeface="Tahoma" panose="020B0604030504040204" pitchFamily="34" charset="0"/>
              </a:rPr>
              <a:t> 73027, Херсонська обл., м. Херсон, вул. Стрітенська (Р. Люксембург), 7</a:t>
            </a:r>
            <a:endParaRPr lang="ru-RU" sz="16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6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6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6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6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6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lvl="0"/>
            <a:r>
              <a:rPr lang="uk-UA" sz="1600" b="1" dirty="0" smtClean="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ru-RU" sz="1600" b="1"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6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6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6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6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6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16121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17413"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592858" y="1268760"/>
            <a:ext cx="8172909" cy="525658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just" defTabSz="914239" fontAlgn="auto">
              <a:spcBef>
                <a:spcPts val="0"/>
              </a:spcBef>
              <a:spcAft>
                <a:spcPts val="0"/>
              </a:spcAft>
              <a:defRPr/>
            </a:pPr>
            <a:endParaRPr lang="en-US" sz="2400" b="1" dirty="0" smtClean="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just" defTabSz="914239" fontAlgn="auto">
              <a:spcBef>
                <a:spcPts val="0"/>
              </a:spcBef>
              <a:spcAft>
                <a:spcPts val="0"/>
              </a:spcAft>
              <a:defRPr/>
            </a:pPr>
            <a:r>
              <a:rPr lang="ru-RU" sz="3200" b="1" dirty="0" smtClean="0">
                <a:solidFill>
                  <a:srgbClr val="0D893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БЕЗОПЛАТНА ПРАВОВА ДОПОМОГА</a:t>
            </a:r>
            <a:r>
              <a:rPr lang="en-US" sz="3200" b="1" dirty="0" smtClean="0">
                <a:solidFill>
                  <a:srgbClr val="0D893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uk-UA" sz="3200" b="1" dirty="0" smtClean="0">
                <a:solidFill>
                  <a:srgbClr val="0D893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БПД</a:t>
            </a:r>
            <a:r>
              <a:rPr lang="en-US" sz="3200" b="1" dirty="0" smtClean="0">
                <a:solidFill>
                  <a:srgbClr val="0D893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ru-RU" sz="3200" dirty="0" smtClean="0">
                <a:solidFill>
                  <a:srgbClr val="0D893C"/>
                </a:solidFill>
                <a:latin typeface="Tahoma" panose="020B0604030504040204" pitchFamily="34" charset="0"/>
                <a:ea typeface="Tahoma" panose="020B0604030504040204" pitchFamily="34" charset="0"/>
                <a:cs typeface="Tahoma" panose="020B0604030504040204" pitchFamily="34" charset="0"/>
              </a:rPr>
              <a:t> </a:t>
            </a:r>
            <a:r>
              <a:rPr lang="ru-RU" sz="3200" dirty="0" smtClean="0">
                <a:solidFill>
                  <a:schemeClr val="tx1"/>
                </a:solidFill>
                <a:latin typeface="Tahoma" panose="020B0604030504040204" pitchFamily="34" charset="0"/>
                <a:ea typeface="Tahoma" panose="020B0604030504040204" pitchFamily="34" charset="0"/>
                <a:cs typeface="Tahoma" panose="020B0604030504040204" pitchFamily="34" charset="0"/>
              </a:rPr>
              <a:t>– допомога</a:t>
            </a:r>
            <a:r>
              <a:rPr lang="ru-RU" sz="3200" dirty="0">
                <a:solidFill>
                  <a:schemeClr val="tx1"/>
                </a:solidFill>
                <a:latin typeface="Tahoma" panose="020B0604030504040204" pitchFamily="34" charset="0"/>
                <a:ea typeface="Tahoma" panose="020B0604030504040204" pitchFamily="34" charset="0"/>
                <a:cs typeface="Tahoma" panose="020B0604030504040204" pitchFamily="34" charset="0"/>
              </a:rPr>
              <a:t>, що гарантується державою та повністю або частково надається за рахунок коштів Державного бюджету України, місцевих бюджетів та інших джерел</a:t>
            </a:r>
            <a:endParaRPr lang="en-US" sz="3200" b="1"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algn="just" defTabSz="914239" fontAlgn="auto">
              <a:spcBef>
                <a:spcPts val="0"/>
              </a:spcBef>
              <a:spcAft>
                <a:spcPts val="0"/>
              </a:spcAft>
              <a:defRPr/>
            </a:pPr>
            <a:endParaRPr lang="ru-RU" sz="2400" dirty="0" smtClean="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just" defTabSz="914239" fontAlgn="auto">
              <a:spcBef>
                <a:spcPts val="0"/>
              </a:spcBef>
              <a:spcAft>
                <a:spcPts val="0"/>
              </a:spcAft>
              <a:defRPr/>
            </a:pPr>
            <a:endParaRPr lang="uk-UA" sz="2800" b="1"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23557"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475928" y="1267714"/>
            <a:ext cx="8243253" cy="5385172"/>
          </a:xfrm>
          <a:prstGeom prst="rect">
            <a:avLst/>
          </a:prstGeom>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r>
              <a:rPr lang="uk-UA" sz="3600" b="1" dirty="0" smtClean="0">
                <a:ln>
                  <a:solidFill>
                    <a:sysClr val="windowText" lastClr="000000"/>
                  </a:solidFill>
                </a:ln>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rPr>
              <a:t>ВИДИ БПД </a:t>
            </a:r>
            <a:endParaRPr lang="uk-UA" sz="3600" b="1" dirty="0">
              <a:ln>
                <a:solidFill>
                  <a:sysClr val="windowText" lastClr="000000"/>
                </a:solidFill>
              </a:ln>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3" name="Скругленный прямоугольник 2"/>
          <p:cNvSpPr/>
          <p:nvPr/>
        </p:nvSpPr>
        <p:spPr>
          <a:xfrm>
            <a:off x="769856" y="2155945"/>
            <a:ext cx="3559089" cy="825500"/>
          </a:xfrm>
          <a:prstGeom prst="roundRect">
            <a:avLst/>
          </a:prstGeom>
          <a:solidFill>
            <a:srgbClr val="286E28"/>
          </a:solidFill>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uk-UA" sz="1600" b="1" dirty="0" smtClean="0">
                <a:solidFill>
                  <a:srgbClr val="F2F2F2"/>
                </a:solidFill>
                <a:latin typeface="Tahoma" pitchFamily="34" charset="0"/>
                <a:cs typeface="Tahoma" pitchFamily="34" charset="0"/>
              </a:rPr>
              <a:t>БЕЗОПЛАТНА ПЕРВИННА ПРАВОВА ДОПОМОГА </a:t>
            </a:r>
            <a:r>
              <a:rPr lang="uk-UA" sz="1600" dirty="0" smtClean="0">
                <a:solidFill>
                  <a:srgbClr val="F2F2F2"/>
                </a:solidFill>
                <a:latin typeface="Tahoma" pitchFamily="34" charset="0"/>
                <a:cs typeface="Tahoma" pitchFamily="34" charset="0"/>
              </a:rPr>
              <a:t>(БППД)</a:t>
            </a:r>
            <a:endParaRPr lang="ru-RU" sz="1600" dirty="0">
              <a:solidFill>
                <a:srgbClr val="F2F2F2"/>
              </a:solidFill>
              <a:latin typeface="Tahoma" pitchFamily="34" charset="0"/>
              <a:cs typeface="Tahoma" pitchFamily="34" charset="0"/>
            </a:endParaRPr>
          </a:p>
        </p:txBody>
      </p:sp>
      <p:sp>
        <p:nvSpPr>
          <p:cNvPr id="9" name="Скругленный прямоугольник 8"/>
          <p:cNvSpPr/>
          <p:nvPr/>
        </p:nvSpPr>
        <p:spPr>
          <a:xfrm>
            <a:off x="1094441" y="3256762"/>
            <a:ext cx="3221888" cy="453578"/>
          </a:xfrm>
          <a:prstGeom prst="roundRect">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1400" b="1" dirty="0">
                <a:solidFill>
                  <a:schemeClr val="tx1"/>
                </a:solidFill>
                <a:latin typeface="Tahoma" pitchFamily="34" charset="0"/>
                <a:cs typeface="Tahoma" pitchFamily="34" charset="0"/>
              </a:rPr>
              <a:t>н</a:t>
            </a:r>
            <a:r>
              <a:rPr lang="uk-UA" sz="1400" b="1" dirty="0" smtClean="0">
                <a:solidFill>
                  <a:schemeClr val="tx1"/>
                </a:solidFill>
                <a:latin typeface="Tahoma" pitchFamily="34" charset="0"/>
                <a:cs typeface="Tahoma" pitchFamily="34" charset="0"/>
              </a:rPr>
              <a:t>адання правової інформації</a:t>
            </a:r>
            <a:endParaRPr lang="ru-RU" sz="1400" b="1" dirty="0">
              <a:solidFill>
                <a:schemeClr val="tx1"/>
              </a:solidFill>
              <a:latin typeface="Tahoma" pitchFamily="34" charset="0"/>
              <a:cs typeface="Tahoma" pitchFamily="34" charset="0"/>
            </a:endParaRPr>
          </a:p>
        </p:txBody>
      </p:sp>
      <p:pic>
        <p:nvPicPr>
          <p:cNvPr id="6" name="Рисунок 5"/>
          <p:cNvPicPr>
            <a:picLocks noChangeAspect="1"/>
          </p:cNvPicPr>
          <p:nvPr/>
        </p:nvPicPr>
        <p:blipFill>
          <a:blip r:embed="rId3"/>
          <a:stretch>
            <a:fillRect/>
          </a:stretch>
        </p:blipFill>
        <p:spPr>
          <a:xfrm>
            <a:off x="766705" y="3293154"/>
            <a:ext cx="303370" cy="453578"/>
          </a:xfrm>
          <a:prstGeom prst="rect">
            <a:avLst/>
          </a:prstGeom>
        </p:spPr>
      </p:pic>
      <p:sp>
        <p:nvSpPr>
          <p:cNvPr id="17" name="Скругленный прямоугольник 16"/>
          <p:cNvSpPr/>
          <p:nvPr/>
        </p:nvSpPr>
        <p:spPr>
          <a:xfrm>
            <a:off x="5076056" y="2155945"/>
            <a:ext cx="3553649" cy="825500"/>
          </a:xfrm>
          <a:prstGeom prst="roundRect">
            <a:avLst/>
          </a:prstGeom>
          <a:solidFill>
            <a:srgbClr val="286E28"/>
          </a:solidFill>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algn="ctr">
              <a:defRPr/>
            </a:pPr>
            <a:r>
              <a:rPr lang="uk-UA" sz="1600" b="1" dirty="0" smtClean="0">
                <a:solidFill>
                  <a:srgbClr val="F2F2F2"/>
                </a:solidFill>
                <a:latin typeface="Tahoma" pitchFamily="34" charset="0"/>
                <a:cs typeface="Tahoma" pitchFamily="34" charset="0"/>
              </a:rPr>
              <a:t>БЕЗОПЛАТНА ВТОРИННА ПРАВОВА ДОПОМОГА </a:t>
            </a:r>
            <a:r>
              <a:rPr lang="uk-UA" sz="1600" dirty="0" smtClean="0">
                <a:solidFill>
                  <a:srgbClr val="F2F2F2"/>
                </a:solidFill>
                <a:latin typeface="Tahoma" pitchFamily="34" charset="0"/>
                <a:cs typeface="Tahoma" pitchFamily="34" charset="0"/>
              </a:rPr>
              <a:t>(БВПД)</a:t>
            </a:r>
            <a:endParaRPr lang="ru-RU" sz="1600" dirty="0">
              <a:solidFill>
                <a:srgbClr val="F2F2F2"/>
              </a:solidFill>
              <a:latin typeface="Tahoma" pitchFamily="34" charset="0"/>
              <a:cs typeface="Tahoma" pitchFamily="34" charset="0"/>
            </a:endParaRPr>
          </a:p>
        </p:txBody>
      </p:sp>
      <p:sp>
        <p:nvSpPr>
          <p:cNvPr id="19" name="Скругленный прямоугольник 18"/>
          <p:cNvSpPr/>
          <p:nvPr/>
        </p:nvSpPr>
        <p:spPr>
          <a:xfrm>
            <a:off x="1086424" y="3974238"/>
            <a:ext cx="3229905" cy="548497"/>
          </a:xfrm>
          <a:prstGeom prst="roundRect">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1400" b="1" dirty="0">
                <a:solidFill>
                  <a:schemeClr val="tx1"/>
                </a:solidFill>
                <a:latin typeface="Tahoma" pitchFamily="34" charset="0"/>
                <a:cs typeface="Tahoma" pitchFamily="34" charset="0"/>
              </a:rPr>
              <a:t>н</a:t>
            </a:r>
            <a:r>
              <a:rPr lang="uk-UA" sz="1400" b="1" dirty="0" smtClean="0">
                <a:solidFill>
                  <a:schemeClr val="tx1"/>
                </a:solidFill>
                <a:latin typeface="Tahoma" pitchFamily="34" charset="0"/>
                <a:cs typeface="Tahoma" pitchFamily="34" charset="0"/>
              </a:rPr>
              <a:t>адання консультацій і роз</a:t>
            </a:r>
            <a:r>
              <a:rPr lang="en-US" sz="1400" b="1" dirty="0" smtClean="0">
                <a:solidFill>
                  <a:schemeClr val="tx1"/>
                </a:solidFill>
                <a:latin typeface="Tahoma" pitchFamily="34" charset="0"/>
                <a:cs typeface="Tahoma" pitchFamily="34" charset="0"/>
              </a:rPr>
              <a:t>’</a:t>
            </a:r>
            <a:r>
              <a:rPr lang="uk-UA" sz="1400" b="1" dirty="0" err="1" smtClean="0">
                <a:solidFill>
                  <a:schemeClr val="tx1"/>
                </a:solidFill>
                <a:latin typeface="Tahoma" pitchFamily="34" charset="0"/>
                <a:cs typeface="Tahoma" pitchFamily="34" charset="0"/>
              </a:rPr>
              <a:t>яснень</a:t>
            </a:r>
            <a:r>
              <a:rPr lang="uk-UA" sz="1400" b="1" dirty="0" smtClean="0">
                <a:solidFill>
                  <a:schemeClr val="tx1"/>
                </a:solidFill>
                <a:latin typeface="Tahoma" pitchFamily="34" charset="0"/>
                <a:cs typeface="Tahoma" pitchFamily="34" charset="0"/>
              </a:rPr>
              <a:t> з правових питань</a:t>
            </a:r>
            <a:endParaRPr lang="ru-RU" sz="1400" b="1" dirty="0">
              <a:solidFill>
                <a:schemeClr val="tx1"/>
              </a:solidFill>
              <a:latin typeface="Tahoma" pitchFamily="34" charset="0"/>
              <a:cs typeface="Tahoma" pitchFamily="34" charset="0"/>
            </a:endParaRPr>
          </a:p>
        </p:txBody>
      </p:sp>
      <p:sp>
        <p:nvSpPr>
          <p:cNvPr id="21" name="Скругленный прямоугольник 20"/>
          <p:cNvSpPr/>
          <p:nvPr/>
        </p:nvSpPr>
        <p:spPr>
          <a:xfrm>
            <a:off x="1086424" y="4730029"/>
            <a:ext cx="3242968" cy="820562"/>
          </a:xfrm>
          <a:prstGeom prst="roundRect">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1400" b="1" dirty="0">
                <a:solidFill>
                  <a:schemeClr val="tx1"/>
                </a:solidFill>
                <a:latin typeface="Tahoma" pitchFamily="34" charset="0"/>
                <a:cs typeface="Tahoma" pitchFamily="34" charset="0"/>
              </a:rPr>
              <a:t>с</a:t>
            </a:r>
            <a:r>
              <a:rPr lang="uk-UA" sz="1400" b="1" dirty="0" smtClean="0">
                <a:solidFill>
                  <a:schemeClr val="tx1"/>
                </a:solidFill>
                <a:latin typeface="Tahoma" pitchFamily="34" charset="0"/>
                <a:cs typeface="Tahoma" pitchFamily="34" charset="0"/>
              </a:rPr>
              <a:t>кладення документів правового характеру (крім процесуальних)</a:t>
            </a:r>
            <a:endParaRPr lang="ru-RU" sz="1400" b="1" dirty="0">
              <a:solidFill>
                <a:schemeClr val="tx1"/>
              </a:solidFill>
              <a:latin typeface="Tahoma" pitchFamily="34" charset="0"/>
              <a:cs typeface="Tahoma" pitchFamily="34" charset="0"/>
            </a:endParaRPr>
          </a:p>
        </p:txBody>
      </p:sp>
      <p:sp>
        <p:nvSpPr>
          <p:cNvPr id="23" name="Скругленный прямоугольник 22"/>
          <p:cNvSpPr/>
          <p:nvPr/>
        </p:nvSpPr>
        <p:spPr>
          <a:xfrm>
            <a:off x="1107057" y="5787571"/>
            <a:ext cx="3221888" cy="701388"/>
          </a:xfrm>
          <a:prstGeom prst="roundRect">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1400" b="1" dirty="0">
                <a:solidFill>
                  <a:schemeClr val="tx1"/>
                </a:solidFill>
                <a:latin typeface="Tahoma" pitchFamily="34" charset="0"/>
                <a:cs typeface="Tahoma" pitchFamily="34" charset="0"/>
              </a:rPr>
              <a:t>н</a:t>
            </a:r>
            <a:r>
              <a:rPr lang="uk-UA" sz="1400" b="1" dirty="0" smtClean="0">
                <a:solidFill>
                  <a:schemeClr val="tx1"/>
                </a:solidFill>
                <a:latin typeface="Tahoma" pitchFamily="34" charset="0"/>
                <a:cs typeface="Tahoma" pitchFamily="34" charset="0"/>
              </a:rPr>
              <a:t>адання допомоги в забезпеченні доступу до БВПД та медіації</a:t>
            </a:r>
            <a:endParaRPr lang="ru-RU" sz="1400" b="1" dirty="0">
              <a:solidFill>
                <a:schemeClr val="tx1"/>
              </a:solidFill>
              <a:latin typeface="Tahoma" pitchFamily="34" charset="0"/>
              <a:cs typeface="Tahoma" pitchFamily="34" charset="0"/>
            </a:endParaRPr>
          </a:p>
        </p:txBody>
      </p:sp>
      <p:pic>
        <p:nvPicPr>
          <p:cNvPr id="35" name="Рисунок 34"/>
          <p:cNvPicPr>
            <a:picLocks noChangeAspect="1"/>
          </p:cNvPicPr>
          <p:nvPr/>
        </p:nvPicPr>
        <p:blipFill>
          <a:blip r:embed="rId3"/>
          <a:stretch>
            <a:fillRect/>
          </a:stretch>
        </p:blipFill>
        <p:spPr>
          <a:xfrm>
            <a:off x="766705" y="4033354"/>
            <a:ext cx="303370" cy="453578"/>
          </a:xfrm>
          <a:prstGeom prst="rect">
            <a:avLst/>
          </a:prstGeom>
        </p:spPr>
      </p:pic>
      <p:pic>
        <p:nvPicPr>
          <p:cNvPr id="36" name="Рисунок 35"/>
          <p:cNvPicPr>
            <a:picLocks noChangeAspect="1"/>
          </p:cNvPicPr>
          <p:nvPr/>
        </p:nvPicPr>
        <p:blipFill>
          <a:blip r:embed="rId3"/>
          <a:stretch>
            <a:fillRect/>
          </a:stretch>
        </p:blipFill>
        <p:spPr>
          <a:xfrm>
            <a:off x="766705" y="4913521"/>
            <a:ext cx="303370" cy="453578"/>
          </a:xfrm>
          <a:prstGeom prst="rect">
            <a:avLst/>
          </a:prstGeom>
        </p:spPr>
      </p:pic>
      <p:pic>
        <p:nvPicPr>
          <p:cNvPr id="37" name="Рисунок 36"/>
          <p:cNvPicPr>
            <a:picLocks noChangeAspect="1"/>
          </p:cNvPicPr>
          <p:nvPr/>
        </p:nvPicPr>
        <p:blipFill>
          <a:blip r:embed="rId3"/>
          <a:stretch>
            <a:fillRect/>
          </a:stretch>
        </p:blipFill>
        <p:spPr>
          <a:xfrm>
            <a:off x="791071" y="5905597"/>
            <a:ext cx="303370" cy="453578"/>
          </a:xfrm>
          <a:prstGeom prst="rect">
            <a:avLst/>
          </a:prstGeom>
        </p:spPr>
      </p:pic>
      <p:cxnSp>
        <p:nvCxnSpPr>
          <p:cNvPr id="11" name="Прямая соединительная линия 10"/>
          <p:cNvCxnSpPr/>
          <p:nvPr/>
        </p:nvCxnSpPr>
        <p:spPr>
          <a:xfrm>
            <a:off x="758493" y="2921225"/>
            <a:ext cx="28386" cy="3316087"/>
          </a:xfrm>
          <a:prstGeom prst="line">
            <a:avLst/>
          </a:prstGeom>
          <a:ln>
            <a:solidFill>
              <a:srgbClr val="286E28"/>
            </a:solidFill>
          </a:ln>
        </p:spPr>
        <p:style>
          <a:lnRef idx="3">
            <a:schemeClr val="accent3"/>
          </a:lnRef>
          <a:fillRef idx="0">
            <a:schemeClr val="accent3"/>
          </a:fillRef>
          <a:effectRef idx="2">
            <a:schemeClr val="accent3"/>
          </a:effectRef>
          <a:fontRef idx="minor">
            <a:schemeClr val="tx1"/>
          </a:fontRef>
        </p:style>
      </p:cxnSp>
      <p:sp>
        <p:nvSpPr>
          <p:cNvPr id="38" name="Скругленный прямоугольник 37"/>
          <p:cNvSpPr/>
          <p:nvPr/>
        </p:nvSpPr>
        <p:spPr>
          <a:xfrm>
            <a:off x="5407817" y="3256762"/>
            <a:ext cx="3221888" cy="453578"/>
          </a:xfrm>
          <a:prstGeom prst="roundRect">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1400" b="1" dirty="0">
                <a:solidFill>
                  <a:schemeClr val="tx1"/>
                </a:solidFill>
                <a:latin typeface="Tahoma" pitchFamily="34" charset="0"/>
                <a:cs typeface="Tahoma" pitchFamily="34" charset="0"/>
              </a:rPr>
              <a:t>н</a:t>
            </a:r>
            <a:r>
              <a:rPr lang="uk-UA" sz="1400" b="1" dirty="0" smtClean="0">
                <a:solidFill>
                  <a:schemeClr val="tx1"/>
                </a:solidFill>
                <a:latin typeface="Tahoma" pitchFamily="34" charset="0"/>
                <a:cs typeface="Tahoma" pitchFamily="34" charset="0"/>
              </a:rPr>
              <a:t>адання правової інформації</a:t>
            </a:r>
            <a:endParaRPr lang="ru-RU" sz="1400" b="1" dirty="0">
              <a:solidFill>
                <a:schemeClr val="tx1"/>
              </a:solidFill>
              <a:latin typeface="Tahoma" pitchFamily="34" charset="0"/>
              <a:cs typeface="Tahoma" pitchFamily="34" charset="0"/>
            </a:endParaRPr>
          </a:p>
        </p:txBody>
      </p:sp>
      <p:pic>
        <p:nvPicPr>
          <p:cNvPr id="39" name="Рисунок 38"/>
          <p:cNvPicPr>
            <a:picLocks noChangeAspect="1"/>
          </p:cNvPicPr>
          <p:nvPr/>
        </p:nvPicPr>
        <p:blipFill>
          <a:blip r:embed="rId3"/>
          <a:stretch>
            <a:fillRect/>
          </a:stretch>
        </p:blipFill>
        <p:spPr>
          <a:xfrm>
            <a:off x="5100255" y="3253022"/>
            <a:ext cx="303370" cy="453578"/>
          </a:xfrm>
          <a:prstGeom prst="rect">
            <a:avLst/>
          </a:prstGeom>
        </p:spPr>
      </p:pic>
      <p:cxnSp>
        <p:nvCxnSpPr>
          <p:cNvPr id="40" name="Прямая соединительная линия 39"/>
          <p:cNvCxnSpPr/>
          <p:nvPr/>
        </p:nvCxnSpPr>
        <p:spPr>
          <a:xfrm>
            <a:off x="5090330" y="2921225"/>
            <a:ext cx="16648" cy="2866346"/>
          </a:xfrm>
          <a:prstGeom prst="line">
            <a:avLst/>
          </a:prstGeom>
          <a:ln>
            <a:solidFill>
              <a:srgbClr val="286E28"/>
            </a:solidFill>
          </a:ln>
        </p:spPr>
        <p:style>
          <a:lnRef idx="3">
            <a:schemeClr val="accent3"/>
          </a:lnRef>
          <a:fillRef idx="0">
            <a:schemeClr val="accent3"/>
          </a:fillRef>
          <a:effectRef idx="2">
            <a:schemeClr val="accent3"/>
          </a:effectRef>
          <a:fontRef idx="minor">
            <a:schemeClr val="tx1"/>
          </a:fontRef>
        </p:style>
      </p:cxnSp>
      <p:sp>
        <p:nvSpPr>
          <p:cNvPr id="41" name="Скругленный прямоугольник 40"/>
          <p:cNvSpPr/>
          <p:nvPr/>
        </p:nvSpPr>
        <p:spPr>
          <a:xfrm>
            <a:off x="5394204" y="3954351"/>
            <a:ext cx="3221888" cy="1111356"/>
          </a:xfrm>
          <a:prstGeom prst="roundRect">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1400" b="1" dirty="0">
                <a:solidFill>
                  <a:schemeClr val="tx1"/>
                </a:solidFill>
                <a:latin typeface="Tahoma" pitchFamily="34" charset="0"/>
                <a:cs typeface="Tahoma" pitchFamily="34" charset="0"/>
              </a:rPr>
              <a:t>з</a:t>
            </a:r>
            <a:r>
              <a:rPr lang="uk-UA" sz="1400" b="1" dirty="0" smtClean="0">
                <a:solidFill>
                  <a:schemeClr val="tx1"/>
                </a:solidFill>
                <a:latin typeface="Tahoma" pitchFamily="34" charset="0"/>
                <a:cs typeface="Tahoma" pitchFamily="34" charset="0"/>
              </a:rPr>
              <a:t>дійснення представництва інтересів осіб в судах, інших державних органах, ОМС, перед іншими особами</a:t>
            </a:r>
            <a:endParaRPr lang="ru-RU" sz="1400" b="1" dirty="0">
              <a:solidFill>
                <a:schemeClr val="tx1"/>
              </a:solidFill>
              <a:latin typeface="Tahoma" pitchFamily="34" charset="0"/>
              <a:cs typeface="Tahoma" pitchFamily="34" charset="0"/>
            </a:endParaRPr>
          </a:p>
        </p:txBody>
      </p:sp>
      <p:sp>
        <p:nvSpPr>
          <p:cNvPr id="42" name="Скругленный прямоугольник 41"/>
          <p:cNvSpPr/>
          <p:nvPr/>
        </p:nvSpPr>
        <p:spPr>
          <a:xfrm>
            <a:off x="5407817" y="5316325"/>
            <a:ext cx="3221888" cy="722288"/>
          </a:xfrm>
          <a:prstGeom prst="roundRect">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1400" b="1" dirty="0">
                <a:solidFill>
                  <a:schemeClr val="tx1"/>
                </a:solidFill>
                <a:latin typeface="Tahoma" pitchFamily="34" charset="0"/>
                <a:cs typeface="Tahoma" pitchFamily="34" charset="0"/>
              </a:rPr>
              <a:t>с</a:t>
            </a:r>
            <a:r>
              <a:rPr lang="uk-UA" sz="1400" b="1" dirty="0" smtClean="0">
                <a:solidFill>
                  <a:schemeClr val="tx1"/>
                </a:solidFill>
                <a:latin typeface="Tahoma" pitchFamily="34" charset="0"/>
                <a:cs typeface="Tahoma" pitchFamily="34" charset="0"/>
              </a:rPr>
              <a:t>кладення документів процесуального характеру</a:t>
            </a:r>
            <a:endParaRPr lang="ru-RU" sz="1400" b="1" dirty="0">
              <a:solidFill>
                <a:schemeClr val="tx1"/>
              </a:solidFill>
              <a:latin typeface="Tahoma" pitchFamily="34" charset="0"/>
              <a:cs typeface="Tahoma" pitchFamily="34" charset="0"/>
            </a:endParaRPr>
          </a:p>
        </p:txBody>
      </p:sp>
      <p:pic>
        <p:nvPicPr>
          <p:cNvPr id="43" name="Рисунок 42"/>
          <p:cNvPicPr>
            <a:picLocks noChangeAspect="1"/>
          </p:cNvPicPr>
          <p:nvPr/>
        </p:nvPicPr>
        <p:blipFill>
          <a:blip r:embed="rId3"/>
          <a:stretch>
            <a:fillRect/>
          </a:stretch>
        </p:blipFill>
        <p:spPr>
          <a:xfrm>
            <a:off x="5093915" y="4294424"/>
            <a:ext cx="303370" cy="453578"/>
          </a:xfrm>
          <a:prstGeom prst="rect">
            <a:avLst/>
          </a:prstGeom>
        </p:spPr>
      </p:pic>
      <p:pic>
        <p:nvPicPr>
          <p:cNvPr id="44" name="Рисунок 43"/>
          <p:cNvPicPr>
            <a:picLocks noChangeAspect="1"/>
          </p:cNvPicPr>
          <p:nvPr/>
        </p:nvPicPr>
        <p:blipFill>
          <a:blip r:embed="rId3"/>
          <a:stretch>
            <a:fillRect/>
          </a:stretch>
        </p:blipFill>
        <p:spPr>
          <a:xfrm>
            <a:off x="5147849" y="5454385"/>
            <a:ext cx="237684" cy="453578"/>
          </a:xfrm>
          <a:prstGeom prst="rect">
            <a:avLst/>
          </a:prstGeom>
        </p:spPr>
      </p:pic>
    </p:spTree>
    <p:extLst>
      <p:ext uri="{BB962C8B-B14F-4D97-AF65-F5344CB8AC3E}">
        <p14:creationId xmlns:p14="http://schemas.microsoft.com/office/powerpoint/2010/main" val="3199049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23557"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592858" y="1340768"/>
            <a:ext cx="8172909" cy="5385172"/>
          </a:xfrm>
          <a:prstGeom prst="rect">
            <a:avLst/>
          </a:prstGeom>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endParaRPr lang="uk-UA" sz="2800" b="1" dirty="0" smtClean="0">
              <a:ln>
                <a:solidFill>
                  <a:sysClr val="windowText" lastClr="000000"/>
                </a:solidFill>
              </a:ln>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endParaRPr>
          </a:p>
          <a:p>
            <a:pPr algn="ctr" defTabSz="914239" fontAlgn="auto">
              <a:spcBef>
                <a:spcPts val="0"/>
              </a:spcBef>
              <a:spcAft>
                <a:spcPts val="0"/>
              </a:spcAft>
              <a:defRPr/>
            </a:pPr>
            <a:r>
              <a:rPr lang="uk-UA" sz="3600" b="1" dirty="0" smtClean="0">
                <a:ln>
                  <a:solidFill>
                    <a:sysClr val="windowText" lastClr="000000"/>
                  </a:solidFill>
                </a:ln>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rPr>
              <a:t>СУБ</a:t>
            </a:r>
            <a:r>
              <a:rPr lang="en-US" sz="3600" b="1" dirty="0" smtClean="0">
                <a:ln>
                  <a:solidFill>
                    <a:sysClr val="windowText" lastClr="000000"/>
                  </a:solidFill>
                </a:ln>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rPr>
              <a:t>’</a:t>
            </a:r>
            <a:r>
              <a:rPr lang="uk-UA" sz="3600" b="1" dirty="0" smtClean="0">
                <a:ln>
                  <a:solidFill>
                    <a:sysClr val="windowText" lastClr="000000"/>
                  </a:solidFill>
                </a:ln>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rPr>
              <a:t>ЄКТИ ПРАВА НА БППД </a:t>
            </a:r>
            <a:endParaRPr lang="uk-UA" sz="3600" b="1" dirty="0">
              <a:ln>
                <a:solidFill>
                  <a:sysClr val="windowText" lastClr="000000"/>
                </a:solidFill>
              </a:ln>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endParaRPr>
          </a:p>
          <a:p>
            <a:pPr algn="ctr" defTabSz="914239" fontAlgn="auto">
              <a:spcBef>
                <a:spcPts val="0"/>
              </a:spcBef>
              <a:spcAft>
                <a:spcPts val="0"/>
              </a:spcAft>
              <a:defRPr/>
            </a:pPr>
            <a:endParaRPr lang="uk-UA" sz="2800" b="1" dirty="0">
              <a:ln>
                <a:solidFill>
                  <a:sysClr val="windowText" lastClr="000000"/>
                </a:solidFill>
              </a:ln>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defTabSz="914239" fontAlgn="auto">
              <a:spcBef>
                <a:spcPts val="0"/>
              </a:spcBef>
              <a:spcAft>
                <a:spcPts val="0"/>
              </a:spcAft>
              <a:defRPr/>
            </a:pPr>
            <a:endParaRPr lang="en-US" sz="3600" b="1" dirty="0" smtClean="0">
              <a:ln>
                <a:solidFill>
                  <a:sysClr val="windowText" lastClr="000000"/>
                </a:solidFill>
              </a:ln>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endParaRPr>
          </a:p>
          <a:p>
            <a:pPr algn="ctr" defTabSz="914239" fontAlgn="auto">
              <a:spcBef>
                <a:spcPts val="0"/>
              </a:spcBef>
              <a:spcAft>
                <a:spcPts val="0"/>
              </a:spcAft>
              <a:defRPr/>
            </a:pPr>
            <a:r>
              <a:rPr lang="uk-UA" sz="3600" b="1" dirty="0" smtClean="0">
                <a:ln>
                  <a:solidFill>
                    <a:sysClr val="windowText" lastClr="000000"/>
                  </a:solidFill>
                </a:ln>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rPr>
              <a:t>СУБ</a:t>
            </a:r>
            <a:r>
              <a:rPr lang="en-US" sz="3600" b="1" dirty="0">
                <a:ln>
                  <a:solidFill>
                    <a:sysClr val="windowText" lastClr="000000"/>
                  </a:solidFill>
                </a:ln>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rPr>
              <a:t>’</a:t>
            </a:r>
            <a:r>
              <a:rPr lang="uk-UA" sz="3600" b="1" dirty="0">
                <a:ln>
                  <a:solidFill>
                    <a:sysClr val="windowText" lastClr="000000"/>
                  </a:solidFill>
                </a:ln>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rPr>
              <a:t>ЄКТИ ПРАВА НА </a:t>
            </a:r>
            <a:r>
              <a:rPr lang="uk-UA" sz="3600" b="1" dirty="0" smtClean="0">
                <a:ln>
                  <a:solidFill>
                    <a:sysClr val="windowText" lastClr="000000"/>
                  </a:solidFill>
                </a:ln>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rPr>
              <a:t>Б</a:t>
            </a:r>
            <a:r>
              <a:rPr lang="uk-UA" sz="3600" b="1" dirty="0">
                <a:ln>
                  <a:solidFill>
                    <a:sysClr val="windowText" lastClr="000000"/>
                  </a:solidFill>
                </a:ln>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rPr>
              <a:t>В</a:t>
            </a:r>
            <a:r>
              <a:rPr lang="uk-UA" sz="3600" b="1" dirty="0" smtClean="0">
                <a:ln>
                  <a:solidFill>
                    <a:sysClr val="windowText" lastClr="000000"/>
                  </a:solidFill>
                </a:ln>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rPr>
              <a:t>ПД </a:t>
            </a:r>
            <a:endParaRPr lang="uk-UA" sz="3600" b="1" dirty="0">
              <a:ln>
                <a:solidFill>
                  <a:sysClr val="windowText" lastClr="000000"/>
                </a:solidFill>
              </a:ln>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endParaRPr>
          </a:p>
          <a:p>
            <a:pPr algn="ct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3" name="Скругленный прямоугольник 2"/>
          <p:cNvSpPr/>
          <p:nvPr/>
        </p:nvSpPr>
        <p:spPr>
          <a:xfrm>
            <a:off x="1367529" y="4419464"/>
            <a:ext cx="7229067" cy="2088232"/>
          </a:xfrm>
          <a:prstGeom prst="roundRect">
            <a:avLst/>
          </a:prstGeom>
          <a:solidFill>
            <a:srgbClr val="286E28"/>
          </a:solidFill>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algn="ctr"/>
            <a:r>
              <a:rPr lang="uk-UA" sz="1600" b="1" dirty="0">
                <a:latin typeface="Tahoma" panose="020B0604030504040204" pitchFamily="34" charset="0"/>
                <a:ea typeface="Tahoma" panose="020B0604030504040204" pitchFamily="34" charset="0"/>
                <a:cs typeface="Tahoma" panose="020B0604030504040204" pitchFamily="34" charset="0"/>
              </a:rPr>
              <a:t>окремі категорії осіб, перелік яких визначено в статті 14 Закону України «Про безоплатну правову допомогу». Насамперед це малозабезпечені особи та особи з інвалідністю, дохід яких не перевищує встановлену межу, ветерани війни та інші особи, на яких поширюється дія Закону України «Про статус ветеранів війни, гарантії їх соціального захисту», ВПО, діти, особи, які постраждали від домашнього насильства або насильства за ознакою статі та </a:t>
            </a:r>
            <a:r>
              <a:rPr lang="uk-UA" sz="1600" b="1" dirty="0" smtClean="0">
                <a:latin typeface="Tahoma" panose="020B0604030504040204" pitchFamily="34" charset="0"/>
                <a:ea typeface="Tahoma" panose="020B0604030504040204" pitchFamily="34" charset="0"/>
                <a:cs typeface="Tahoma" panose="020B0604030504040204" pitchFamily="34" charset="0"/>
              </a:rPr>
              <a:t>інші</a:t>
            </a:r>
            <a:endParaRPr lang="ru-RU" sz="1600" b="1" dirty="0">
              <a:latin typeface="Tahoma" panose="020B0604030504040204" pitchFamily="34" charset="0"/>
              <a:ea typeface="Tahoma" panose="020B0604030504040204" pitchFamily="34" charset="0"/>
              <a:cs typeface="Tahoma" panose="020B0604030504040204" pitchFamily="34" charset="0"/>
            </a:endParaRPr>
          </a:p>
        </p:txBody>
      </p:sp>
      <p:sp>
        <p:nvSpPr>
          <p:cNvPr id="24" name="Стрелка вправо 23"/>
          <p:cNvSpPr/>
          <p:nvPr/>
        </p:nvSpPr>
        <p:spPr>
          <a:xfrm>
            <a:off x="699322" y="2356242"/>
            <a:ext cx="569589" cy="503237"/>
          </a:xfrm>
          <a:prstGeom prst="rightArrow">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ru-RU"/>
          </a:p>
        </p:txBody>
      </p:sp>
      <p:pic>
        <p:nvPicPr>
          <p:cNvPr id="6" name="Рисунок 5"/>
          <p:cNvPicPr>
            <a:picLocks noChangeAspect="1"/>
          </p:cNvPicPr>
          <p:nvPr/>
        </p:nvPicPr>
        <p:blipFill>
          <a:blip r:embed="rId3"/>
          <a:stretch>
            <a:fillRect/>
          </a:stretch>
        </p:blipFill>
        <p:spPr>
          <a:xfrm>
            <a:off x="630957" y="5180092"/>
            <a:ext cx="584813" cy="566977"/>
          </a:xfrm>
          <a:prstGeom prst="rect">
            <a:avLst/>
          </a:prstGeom>
        </p:spPr>
      </p:pic>
      <p:sp>
        <p:nvSpPr>
          <p:cNvPr id="19" name="Скругленный прямоугольник 18"/>
          <p:cNvSpPr/>
          <p:nvPr/>
        </p:nvSpPr>
        <p:spPr>
          <a:xfrm>
            <a:off x="1375375" y="2071752"/>
            <a:ext cx="7185543" cy="986303"/>
          </a:xfrm>
          <a:prstGeom prst="roundRect">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1600" b="1" dirty="0">
                <a:solidFill>
                  <a:schemeClr val="tx1"/>
                </a:solidFill>
                <a:latin typeface="Tahoma" panose="020B0604030504040204" pitchFamily="34" charset="0"/>
                <a:ea typeface="Tahoma" panose="020B0604030504040204" pitchFamily="34" charset="0"/>
                <a:cs typeface="Tahoma" panose="020B0604030504040204" pitchFamily="34" charset="0"/>
              </a:rPr>
              <a:t>усі особи, які перебувають під юрисдикцією України (громадянин України, іноземці, особи без громадянства, у тому числі біженці чи особи, яка потребують додаткового захисту</a:t>
            </a:r>
            <a:r>
              <a:rPr lang="uk-UA" sz="16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a:t>
            </a:r>
            <a:endParaRPr lang="ru-RU" sz="16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59310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22533"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574676" y="1187450"/>
            <a:ext cx="8172909" cy="5207663"/>
          </a:xfrm>
          <a:prstGeom prst="rect">
            <a:avLst/>
          </a:prstGeom>
          <a:solidFill>
            <a:schemeClr val="accent3"/>
          </a:solidFill>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endParaRPr lang="uk-UA" sz="4400" b="1"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defTabSz="914239" fontAlgn="auto">
              <a:spcBef>
                <a:spcPts val="0"/>
              </a:spcBef>
              <a:spcAft>
                <a:spcPts val="0"/>
              </a:spcAft>
              <a:defRPr/>
            </a:pPr>
            <a:endParaRPr lang="uk-UA" sz="3600" b="1" dirty="0">
              <a:ln>
                <a:solidFill>
                  <a:sysClr val="windowText" lastClr="000000"/>
                </a:solidFill>
              </a:ln>
              <a:solidFill>
                <a:schemeClr val="bg1">
                  <a:lumMod val="9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lvl="0" indent="-285750" algn="just">
              <a:buFont typeface="Wingdings" panose="05000000000000000000" pitchFamily="2" charset="2"/>
              <a:buChar char="ü"/>
            </a:pPr>
            <a:r>
              <a:rPr lang="uk-UA" sz="24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зателефонувати </a:t>
            </a:r>
            <a:r>
              <a:rPr lang="uk-UA" sz="2400" b="1" dirty="0">
                <a:solidFill>
                  <a:schemeClr val="tx1"/>
                </a:solidFill>
                <a:latin typeface="Tahoma" panose="020B0604030504040204" pitchFamily="34" charset="0"/>
                <a:ea typeface="Tahoma" panose="020B0604030504040204" pitchFamily="34" charset="0"/>
                <a:cs typeface="Tahoma" panose="020B0604030504040204" pitchFamily="34" charset="0"/>
              </a:rPr>
              <a:t>до Єдиного контакт-центру 0 800 213 103 </a:t>
            </a:r>
            <a:endParaRPr lang="en-US" sz="2400" b="1"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lvl="0"/>
            <a:endParaRPr lang="en-US" sz="2400" b="1"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lvl="0" indent="-285750" algn="just">
              <a:buFont typeface="Wingdings" panose="05000000000000000000" pitchFamily="2" charset="2"/>
              <a:buChar char="ü"/>
            </a:pPr>
            <a:r>
              <a:rPr lang="uk-UA" sz="24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звернутися до будь-якого місцевого центру з надання безоплатної вторинної правової допомоги чи бюро правової допомоги</a:t>
            </a:r>
            <a:endParaRPr lang="ru-RU" sz="2400" b="1"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lvl="0" indent="-285750" algn="just">
              <a:buFont typeface="Wingdings" panose="05000000000000000000" pitchFamily="2" charset="2"/>
              <a:buChar char="ü"/>
            </a:pPr>
            <a:endParaRPr lang="ru-RU" sz="2400" b="1"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lvl="0" indent="-285750" algn="just">
              <a:buFont typeface="Wingdings" panose="05000000000000000000" pitchFamily="2" charset="2"/>
              <a:buChar char="ü"/>
            </a:pPr>
            <a:r>
              <a:rPr lang="uk-UA" sz="2400" b="1" dirty="0">
                <a:solidFill>
                  <a:schemeClr val="tx1"/>
                </a:solidFill>
                <a:latin typeface="Tahoma" panose="020B0604030504040204" pitchFamily="34" charset="0"/>
                <a:ea typeface="Tahoma" panose="020B0604030504040204" pitchFamily="34" charset="0"/>
                <a:cs typeface="Tahoma" panose="020B0604030504040204" pitchFamily="34" charset="0"/>
              </a:rPr>
              <a:t>п</a:t>
            </a:r>
            <a:r>
              <a:rPr lang="uk-UA" sz="24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ід час роботи мобільних та дистанційних пунктів</a:t>
            </a:r>
            <a:endParaRPr lang="ru-RU" sz="2400" b="1"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9" name="Скругленный прямоугольник 8"/>
          <p:cNvSpPr/>
          <p:nvPr/>
        </p:nvSpPr>
        <p:spPr>
          <a:xfrm>
            <a:off x="899591" y="1395690"/>
            <a:ext cx="7847993" cy="737166"/>
          </a:xfrm>
          <a:prstGeom prst="roundRect">
            <a:avLst/>
          </a:prstGeom>
          <a:solidFill>
            <a:srgbClr val="286E28"/>
          </a:solidFill>
          <a:ln>
            <a:solidFill>
              <a:srgbClr val="E6F2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800" b="1" dirty="0" smtClean="0">
                <a:latin typeface="Tahoma" panose="020B0604030504040204" pitchFamily="34" charset="0"/>
                <a:ea typeface="Tahoma" panose="020B0604030504040204" pitchFamily="34" charset="0"/>
                <a:cs typeface="Tahoma" panose="020B0604030504040204" pitchFamily="34" charset="0"/>
              </a:rPr>
              <a:t>ШЛЯХИ ОТРИМАННЯ БППД</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22533"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629561" y="1187450"/>
            <a:ext cx="8172909" cy="5207663"/>
          </a:xfrm>
          <a:prstGeom prst="rect">
            <a:avLst/>
          </a:prstGeom>
          <a:solidFill>
            <a:schemeClr val="accent3"/>
          </a:solidFill>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endParaRPr lang="uk-UA" sz="4400" b="1"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defTabSz="914239" fontAlgn="auto">
              <a:spcBef>
                <a:spcPts val="0"/>
              </a:spcBef>
              <a:spcAft>
                <a:spcPts val="0"/>
              </a:spcAft>
              <a:defRPr/>
            </a:pPr>
            <a:endParaRPr lang="uk-UA" sz="3600" b="1" dirty="0">
              <a:ln>
                <a:solidFill>
                  <a:sysClr val="windowText" lastClr="000000"/>
                </a:solidFill>
              </a:ln>
              <a:solidFill>
                <a:schemeClr val="bg1">
                  <a:lumMod val="9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en-US"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en-US"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en-US"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en-US"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en-US"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en-US"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en-US"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en-US"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Wingdings" panose="05000000000000000000" pitchFamily="2" charset="2"/>
              <a:buChar char="ü"/>
            </a:pPr>
            <a:r>
              <a:rPr lang="uk-UA" b="1" dirty="0" smtClean="0">
                <a:solidFill>
                  <a:schemeClr val="tx1"/>
                </a:solidFill>
                <a:latin typeface="Tahoma" panose="020B0604030504040204" pitchFamily="34" charset="0"/>
                <a:ea typeface="Tahoma" panose="020B0604030504040204" pitchFamily="34" charset="0"/>
                <a:cs typeface="Tahoma" panose="020B0604030504040204" pitchFamily="34" charset="0"/>
              </a:rPr>
              <a:t>у </a:t>
            </a:r>
            <a:r>
              <a:rPr lang="uk-UA" b="1" dirty="0">
                <a:solidFill>
                  <a:schemeClr val="tx1"/>
                </a:solidFill>
                <a:latin typeface="Tahoma" panose="020B0604030504040204" pitchFamily="34" charset="0"/>
                <a:ea typeface="Tahoma" panose="020B0604030504040204" pitchFamily="34" charset="0"/>
                <a:cs typeface="Tahoma" panose="020B0604030504040204" pitchFamily="34" charset="0"/>
              </a:rPr>
              <a:t>цивільних та адміністративних справах, а також потерпілому чи свідку у кримінальному провадженні </a:t>
            </a:r>
            <a:r>
              <a:rPr lang="uk-UA" dirty="0">
                <a:solidFill>
                  <a:schemeClr val="tx1"/>
                </a:solidFill>
                <a:latin typeface="Tahoma" panose="020B0604030504040204" pitchFamily="34" charset="0"/>
                <a:ea typeface="Tahoma" panose="020B0604030504040204" pitchFamily="34" charset="0"/>
                <a:cs typeface="Tahoma" panose="020B0604030504040204" pitchFamily="34" charset="0"/>
              </a:rPr>
              <a:t>для призначення адвоката/працівника центру для здійснення представництва інтересів та складення документів процесуального характеру слід звернутися до будь-якого місцевого центру  (незалежно від реєстрації місця проживання). Звернутися за БВПД можна як особисто, так і через уповноваженого представника</a:t>
            </a:r>
            <a:endParaRPr lang="ru-RU"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en-US" b="1" dirty="0" smtClean="0"/>
          </a:p>
          <a:p>
            <a:pPr marL="285750" indent="-285750" algn="just" defTabSz="914239" fontAlgn="auto">
              <a:spcBef>
                <a:spcPts val="0"/>
              </a:spcBef>
              <a:spcAft>
                <a:spcPts val="0"/>
              </a:spcAft>
              <a:buFont typeface="Wingdings" panose="05000000000000000000" pitchFamily="2" charset="2"/>
              <a:buChar char="ü"/>
              <a:defRPr/>
            </a:pPr>
            <a:r>
              <a:rPr lang="uk-UA" b="1" dirty="0" smtClean="0">
                <a:solidFill>
                  <a:schemeClr val="tx1"/>
                </a:solidFill>
                <a:latin typeface="Tahoma" panose="020B0604030504040204" pitchFamily="34" charset="0"/>
                <a:ea typeface="Tahoma" panose="020B0604030504040204" pitchFamily="34" charset="0"/>
                <a:cs typeface="Tahoma" panose="020B0604030504040204" pitchFamily="34" charset="0"/>
              </a:rPr>
              <a:t>у </a:t>
            </a:r>
            <a:r>
              <a:rPr lang="uk-UA" b="1" dirty="0">
                <a:solidFill>
                  <a:schemeClr val="tx1"/>
                </a:solidFill>
                <a:latin typeface="Tahoma" panose="020B0604030504040204" pitchFamily="34" charset="0"/>
                <a:ea typeface="Tahoma" panose="020B0604030504040204" pitchFamily="34" charset="0"/>
                <a:cs typeface="Tahoma" panose="020B0604030504040204" pitchFamily="34" charset="0"/>
              </a:rPr>
              <a:t>кримінальному провадженні особі, яка має статус підозрюваного, обвинуваченого, засудженого </a:t>
            </a:r>
            <a:r>
              <a:rPr lang="uk-UA" dirty="0">
                <a:solidFill>
                  <a:schemeClr val="tx1"/>
                </a:solidFill>
                <a:latin typeface="Tahoma" panose="020B0604030504040204" pitchFamily="34" charset="0"/>
                <a:ea typeface="Tahoma" panose="020B0604030504040204" pitchFamily="34" charset="0"/>
                <a:cs typeface="Tahoma" panose="020B0604030504040204" pitchFamily="34" charset="0"/>
              </a:rPr>
              <a:t>та за відсутністю коштів чи з інших об’єктивних причин не може залучити захисника самостійно, слід заявити клопотання про залучення захисника. Клопотання адресується слідчому, прокуророві, слідчому судді чи </a:t>
            </a:r>
            <a:r>
              <a:rPr lang="uk-UA" dirty="0" smtClean="0">
                <a:solidFill>
                  <a:schemeClr val="tx1"/>
                </a:solidFill>
                <a:latin typeface="Tahoma" panose="020B0604030504040204" pitchFamily="34" charset="0"/>
                <a:ea typeface="Tahoma" panose="020B0604030504040204" pitchFamily="34" charset="0"/>
                <a:cs typeface="Tahoma" panose="020B0604030504040204" pitchFamily="34" charset="0"/>
              </a:rPr>
              <a:t>суду</a:t>
            </a:r>
            <a:endParaRPr lang="ru-RU"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b="1"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b="1"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9" name="Скругленный прямоугольник 8"/>
          <p:cNvSpPr/>
          <p:nvPr/>
        </p:nvSpPr>
        <p:spPr>
          <a:xfrm>
            <a:off x="827584" y="1395690"/>
            <a:ext cx="7776864" cy="521142"/>
          </a:xfrm>
          <a:prstGeom prst="roundRect">
            <a:avLst/>
          </a:prstGeom>
          <a:solidFill>
            <a:srgbClr val="286E28"/>
          </a:solidFill>
          <a:ln>
            <a:solidFill>
              <a:srgbClr val="E6F2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800" b="1" dirty="0" smtClean="0">
                <a:latin typeface="Tahoma" panose="020B0604030504040204" pitchFamily="34" charset="0"/>
                <a:ea typeface="Tahoma" panose="020B0604030504040204" pitchFamily="34" charset="0"/>
                <a:cs typeface="Tahoma" panose="020B0604030504040204" pitchFamily="34" charset="0"/>
              </a:rPr>
              <a:t>ШЛЯХИ ОТРИМАННЯ Б</a:t>
            </a:r>
            <a:r>
              <a:rPr lang="uk-UA" sz="2800" b="1" dirty="0" smtClean="0">
                <a:latin typeface="Tahoma" panose="020B0604030504040204" pitchFamily="34" charset="0"/>
                <a:ea typeface="Tahoma" panose="020B0604030504040204" pitchFamily="34" charset="0"/>
                <a:cs typeface="Tahoma" panose="020B0604030504040204" pitchFamily="34" charset="0"/>
              </a:rPr>
              <a:t>ВП</a:t>
            </a:r>
            <a:r>
              <a:rPr lang="ru-RU" sz="2800" b="1" dirty="0" smtClean="0">
                <a:latin typeface="Tahoma" panose="020B0604030504040204" pitchFamily="34" charset="0"/>
                <a:ea typeface="Tahoma" panose="020B0604030504040204" pitchFamily="34" charset="0"/>
                <a:cs typeface="Tahoma" panose="020B0604030504040204" pitchFamily="34" charset="0"/>
              </a:rPr>
              <a:t>Д</a:t>
            </a:r>
          </a:p>
        </p:txBody>
      </p:sp>
    </p:spTree>
    <p:extLst>
      <p:ext uri="{BB962C8B-B14F-4D97-AF65-F5344CB8AC3E}">
        <p14:creationId xmlns:p14="http://schemas.microsoft.com/office/powerpoint/2010/main" val="2737142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22533"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611560" y="1212440"/>
            <a:ext cx="8172909" cy="5306211"/>
          </a:xfrm>
          <a:prstGeom prst="rect">
            <a:avLst/>
          </a:prstGeom>
          <a:solidFill>
            <a:schemeClr val="accent3"/>
          </a:solidFill>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endParaRPr lang="uk-UA" sz="4400" b="1"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defTabSz="914239" fontAlgn="auto">
              <a:spcBef>
                <a:spcPts val="0"/>
              </a:spcBef>
              <a:spcAft>
                <a:spcPts val="0"/>
              </a:spcAft>
              <a:defRPr/>
            </a:pPr>
            <a:endParaRPr lang="uk-UA" sz="3600" b="1" dirty="0">
              <a:ln>
                <a:solidFill>
                  <a:sysClr val="windowText" lastClr="000000"/>
                </a:solidFill>
              </a:ln>
              <a:solidFill>
                <a:schemeClr val="bg1">
                  <a:lumMod val="9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en-US"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en-US"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en-US"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en-US"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en-US"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en-US"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en-US"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indent="-285750" defTabSz="914239" fontAlgn="auto">
              <a:spcBef>
                <a:spcPts val="0"/>
              </a:spcBef>
              <a:spcAft>
                <a:spcPts val="0"/>
              </a:spcAft>
              <a:buFont typeface="Wingdings" panose="05000000000000000000" pitchFamily="2" charset="2"/>
              <a:buChar char="ü"/>
              <a:defRPr/>
            </a:pPr>
            <a:r>
              <a:rPr lang="uk-UA" b="1" dirty="0">
                <a:solidFill>
                  <a:schemeClr val="tx1"/>
                </a:solidFill>
                <a:latin typeface="Tahoma" panose="020B0604030504040204" pitchFamily="34" charset="0"/>
                <a:ea typeface="Tahoma" panose="020B0604030504040204" pitchFamily="34" charset="0"/>
                <a:cs typeface="Tahoma" panose="020B0604030504040204" pitchFamily="34" charset="0"/>
              </a:rPr>
              <a:t>особи, засуджені до покарання у вигляді позбавлення волі, </a:t>
            </a:r>
            <a:r>
              <a:rPr lang="uk-UA" dirty="0">
                <a:solidFill>
                  <a:schemeClr val="tx1"/>
                </a:solidFill>
                <a:latin typeface="Tahoma" panose="020B0604030504040204" pitchFamily="34" charset="0"/>
                <a:ea typeface="Tahoma" panose="020B0604030504040204" pitchFamily="34" charset="0"/>
                <a:cs typeface="Tahoma" panose="020B0604030504040204" pitchFamily="34" charset="0"/>
              </a:rPr>
              <a:t>мають право на всі види БВПД до моменту звільнення (втрати права на таку допомогу) або використання усіх національних засобів захисту. Для цього потрібно звернутися письмово </a:t>
            </a:r>
            <a:r>
              <a:rPr lang="uk-UA" dirty="0" smtClean="0">
                <a:solidFill>
                  <a:schemeClr val="tx1"/>
                </a:solidFill>
                <a:latin typeface="Tahoma" panose="020B0604030504040204" pitchFamily="34" charset="0"/>
                <a:ea typeface="Tahoma" panose="020B0604030504040204" pitchFamily="34" charset="0"/>
                <a:cs typeface="Tahoma" panose="020B0604030504040204" pitchFamily="34" charset="0"/>
              </a:rPr>
              <a:t>до відповідного регіонального центру з надання БВПД (для отримання БВПД у виді захисту) чи </a:t>
            </a:r>
            <a:r>
              <a:rPr lang="uk-UA" dirty="0">
                <a:solidFill>
                  <a:schemeClr val="tx1"/>
                </a:solidFill>
                <a:latin typeface="Tahoma" panose="020B0604030504040204" pitchFamily="34" charset="0"/>
                <a:ea typeface="Tahoma" panose="020B0604030504040204" pitchFamily="34" charset="0"/>
                <a:cs typeface="Tahoma" panose="020B0604030504040204" pitchFamily="34" charset="0"/>
              </a:rPr>
              <a:t>місцевого </a:t>
            </a:r>
            <a:r>
              <a:rPr lang="uk-UA" dirty="0" smtClean="0">
                <a:solidFill>
                  <a:schemeClr val="tx1"/>
                </a:solidFill>
                <a:latin typeface="Tahoma" panose="020B0604030504040204" pitchFamily="34" charset="0"/>
                <a:ea typeface="Tahoma" panose="020B0604030504040204" pitchFamily="34" charset="0"/>
                <a:cs typeface="Tahoma" panose="020B0604030504040204" pitchFamily="34" charset="0"/>
              </a:rPr>
              <a:t>центру з надання БВПД (для складення процесуальних документів; для представництва інтересів) через </a:t>
            </a:r>
            <a:r>
              <a:rPr lang="uk-UA" dirty="0">
                <a:solidFill>
                  <a:schemeClr val="tx1"/>
                </a:solidFill>
                <a:latin typeface="Tahoma" panose="020B0604030504040204" pitchFamily="34" charset="0"/>
                <a:ea typeface="Tahoma" panose="020B0604030504040204" pitchFamily="34" charset="0"/>
                <a:cs typeface="Tahoma" panose="020B0604030504040204" pitchFamily="34" charset="0"/>
              </a:rPr>
              <a:t>адміністрацію виправної колонії для підтвердження належності до категорії осіб, визначених пунктом 7 частини першої статті 14 Закону, а також у зверненні потрібно конкретизувати, який саме вид правової допомоги потрібен та з якого </a:t>
            </a:r>
            <a:r>
              <a:rPr lang="uk-UA" dirty="0" smtClean="0">
                <a:solidFill>
                  <a:schemeClr val="tx1"/>
                </a:solidFill>
                <a:latin typeface="Tahoma" panose="020B0604030504040204" pitchFamily="34" charset="0"/>
                <a:ea typeface="Tahoma" panose="020B0604030504040204" pitchFamily="34" charset="0"/>
                <a:cs typeface="Tahoma" panose="020B0604030504040204" pitchFamily="34" charset="0"/>
              </a:rPr>
              <a:t>питання</a:t>
            </a:r>
          </a:p>
          <a:p>
            <a:pPr marL="285750" indent="-285750" defTabSz="914239" fontAlgn="auto">
              <a:spcBef>
                <a:spcPts val="0"/>
              </a:spcBef>
              <a:spcAft>
                <a:spcPts val="0"/>
              </a:spcAft>
              <a:buFont typeface="Wingdings" panose="05000000000000000000" pitchFamily="2" charset="2"/>
              <a:buChar char="ü"/>
              <a:defRPr/>
            </a:pPr>
            <a:endParaRPr lang="uk-UA"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indent="-285750" defTabSz="914239" fontAlgn="auto">
              <a:spcBef>
                <a:spcPts val="0"/>
              </a:spcBef>
              <a:spcAft>
                <a:spcPts val="0"/>
              </a:spcAft>
              <a:buFont typeface="Wingdings" panose="05000000000000000000" pitchFamily="2" charset="2"/>
              <a:buChar char="ü"/>
              <a:defRPr/>
            </a:pPr>
            <a:r>
              <a:rPr lang="uk-UA" b="1" dirty="0">
                <a:solidFill>
                  <a:schemeClr val="tx1"/>
                </a:solidFill>
                <a:latin typeface="Tahoma" panose="020B0604030504040204" pitchFamily="34" charset="0"/>
                <a:ea typeface="Tahoma" panose="020B0604030504040204" pitchFamily="34" charset="0"/>
                <a:cs typeface="Tahoma" panose="020B0604030504040204" pitchFamily="34" charset="0"/>
              </a:rPr>
              <a:t>п</a:t>
            </a:r>
            <a:r>
              <a:rPr lang="uk-UA" b="1" dirty="0" smtClean="0">
                <a:solidFill>
                  <a:schemeClr val="tx1"/>
                </a:solidFill>
                <a:latin typeface="Tahoma" panose="020B0604030504040204" pitchFamily="34" charset="0"/>
                <a:ea typeface="Tahoma" panose="020B0604030504040204" pitchFamily="34" charset="0"/>
                <a:cs typeface="Tahoma" panose="020B0604030504040204" pitchFamily="34" charset="0"/>
              </a:rPr>
              <a:t>ро затримання особи чи арешт </a:t>
            </a:r>
            <a:r>
              <a:rPr lang="uk-UA" dirty="0" smtClean="0">
                <a:solidFill>
                  <a:schemeClr val="tx1"/>
                </a:solidFill>
                <a:latin typeface="Tahoma" panose="020B0604030504040204" pitchFamily="34" charset="0"/>
                <a:ea typeface="Tahoma" panose="020B0604030504040204" pitchFamily="34" charset="0"/>
                <a:cs typeface="Tahoma" panose="020B0604030504040204" pitchFamily="34" charset="0"/>
              </a:rPr>
              <a:t>повідомляється відповідний регіональний центр з надання БВПД для подальшого призначення адвоката (відповідно до постанови КМУ № 1363 від 28.12.2011)</a:t>
            </a:r>
          </a:p>
          <a:p>
            <a:pPr marL="285750" indent="-285750" defTabSz="914239" fontAlgn="auto">
              <a:spcBef>
                <a:spcPts val="0"/>
              </a:spcBef>
              <a:spcAft>
                <a:spcPts val="0"/>
              </a:spcAft>
              <a:buFont typeface="Wingdings" panose="05000000000000000000" pitchFamily="2" charset="2"/>
              <a:buChar char="ü"/>
              <a:defRPr/>
            </a:pPr>
            <a:endParaRPr lang="uk-UA"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indent="-285750" defTabSz="914239" fontAlgn="auto">
              <a:spcBef>
                <a:spcPts val="0"/>
              </a:spcBef>
              <a:spcAft>
                <a:spcPts val="0"/>
              </a:spcAft>
              <a:buFont typeface="Wingdings" panose="05000000000000000000" pitchFamily="2" charset="2"/>
              <a:buChar char="ü"/>
              <a:defRPr/>
            </a:pPr>
            <a:endParaRPr lang="uk-UA"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indent="-285750" defTabSz="914239" fontAlgn="auto">
              <a:spcBef>
                <a:spcPts val="0"/>
              </a:spcBef>
              <a:spcAft>
                <a:spcPts val="0"/>
              </a:spcAft>
              <a:buFont typeface="Wingdings" panose="05000000000000000000" pitchFamily="2" charset="2"/>
              <a:buChar char="ü"/>
              <a:defRPr/>
            </a:pPr>
            <a:endParaRPr lang="uk-UA"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indent="-285750" defTabSz="914239" fontAlgn="auto">
              <a:spcBef>
                <a:spcPts val="0"/>
              </a:spcBef>
              <a:spcAft>
                <a:spcPts val="0"/>
              </a:spcAft>
              <a:buFont typeface="Wingdings" panose="05000000000000000000" pitchFamily="2" charset="2"/>
              <a:buChar char="ü"/>
              <a:defRPr/>
            </a:pPr>
            <a:endParaRPr lang="uk-UA"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marL="285750" indent="-285750" defTabSz="914239" fontAlgn="auto">
              <a:spcBef>
                <a:spcPts val="0"/>
              </a:spcBef>
              <a:spcAft>
                <a:spcPts val="0"/>
              </a:spcAft>
              <a:buFont typeface="Wingdings" panose="05000000000000000000" pitchFamily="2" charset="2"/>
              <a:buChar char="ü"/>
              <a:defRPr/>
            </a:pPr>
            <a:endParaRPr lang="uk-UA"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40289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22533"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574676" y="1187450"/>
            <a:ext cx="8172909" cy="5481910"/>
          </a:xfrm>
          <a:prstGeom prst="rect">
            <a:avLst/>
          </a:prstGeom>
          <a:solidFill>
            <a:schemeClr val="accent3"/>
          </a:solidFill>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endParaRPr lang="uk-UA" sz="4400" b="1"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defTabSz="914239" fontAlgn="auto">
              <a:spcBef>
                <a:spcPts val="0"/>
              </a:spcBef>
              <a:spcAft>
                <a:spcPts val="0"/>
              </a:spcAft>
              <a:defRPr/>
            </a:pPr>
            <a:endParaRPr lang="uk-UA" sz="3600" b="1" dirty="0" smtClean="0">
              <a:ln>
                <a:solidFill>
                  <a:sysClr val="windowText" lastClr="000000"/>
                </a:solidFill>
              </a:ln>
              <a:solidFill>
                <a:schemeClr val="bg1">
                  <a:lumMod val="9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lvl="0"/>
            <a:endParaRPr lang="uk-UA" dirty="0" smtClean="0"/>
          </a:p>
          <a:p>
            <a:pPr lvl="0"/>
            <a:endParaRPr lang="uk-UA" dirty="0" smtClean="0"/>
          </a:p>
          <a:p>
            <a:pPr lvl="0"/>
            <a:endParaRPr lang="uk-UA" dirty="0" smtClean="0"/>
          </a:p>
          <a:p>
            <a:pPr lvl="0"/>
            <a:endParaRPr lang="uk-UA" dirty="0"/>
          </a:p>
          <a:p>
            <a:pPr lvl="0"/>
            <a:endParaRPr lang="uk-UA" dirty="0" smtClean="0"/>
          </a:p>
          <a:p>
            <a:pPr lvl="0"/>
            <a:endParaRPr lang="uk-UA" dirty="0"/>
          </a:p>
          <a:p>
            <a:pPr lvl="0"/>
            <a:endParaRPr lang="uk-UA" dirty="0" smtClean="0"/>
          </a:p>
          <a:p>
            <a:pPr lvl="0"/>
            <a:endParaRPr lang="uk-UA" dirty="0"/>
          </a:p>
          <a:p>
            <a:pPr lvl="0"/>
            <a:endParaRPr lang="uk-UA" dirty="0" smtClean="0"/>
          </a:p>
          <a:p>
            <a:pPr lvl="0"/>
            <a:endParaRPr lang="uk-UA" dirty="0"/>
          </a:p>
          <a:p>
            <a:pPr lvl="0"/>
            <a:endParaRPr lang="uk-UA" dirty="0" smtClean="0"/>
          </a:p>
          <a:p>
            <a:pPr lvl="0"/>
            <a:endParaRPr lang="uk-UA" dirty="0" smtClean="0"/>
          </a:p>
          <a:p>
            <a:pPr lvl="0"/>
            <a:endParaRPr lang="uk-UA" dirty="0"/>
          </a:p>
          <a:p>
            <a:pPr marL="285750" lvl="0" indent="-285750">
              <a:buFont typeface="Wingdings" panose="05000000000000000000" pitchFamily="2" charset="2"/>
              <a:buChar char="ü"/>
            </a:pPr>
            <a:r>
              <a:rPr lang="uk-UA" b="1" dirty="0" smtClean="0">
                <a:solidFill>
                  <a:schemeClr val="tx1"/>
                </a:solidFill>
              </a:rPr>
              <a:t>контакти </a:t>
            </a:r>
            <a:r>
              <a:rPr lang="uk-UA" b="1" dirty="0">
                <a:solidFill>
                  <a:schemeClr val="tx1"/>
                </a:solidFill>
              </a:rPr>
              <a:t>та зв'язок з усіма центрами з надання БВПД та бюро правової допомоги;</a:t>
            </a:r>
            <a:endParaRPr lang="ru-RU" b="1" dirty="0">
              <a:solidFill>
                <a:schemeClr val="tx1"/>
              </a:solidFill>
            </a:endParaRPr>
          </a:p>
          <a:p>
            <a:pPr marL="285750" lvl="0" indent="-285750">
              <a:buFont typeface="Wingdings" panose="05000000000000000000" pitchFamily="2" charset="2"/>
              <a:buChar char="ü"/>
            </a:pPr>
            <a:r>
              <a:rPr lang="uk-UA" b="1" dirty="0">
                <a:solidFill>
                  <a:schemeClr val="tx1"/>
                </a:solidFill>
              </a:rPr>
              <a:t>консультування з питань надання </a:t>
            </a:r>
            <a:r>
              <a:rPr lang="uk-UA" b="1" dirty="0" smtClean="0">
                <a:solidFill>
                  <a:schemeClr val="tx1"/>
                </a:solidFill>
              </a:rPr>
              <a:t>БПД;</a:t>
            </a:r>
            <a:endParaRPr lang="ru-RU" b="1" dirty="0">
              <a:solidFill>
                <a:schemeClr val="tx1"/>
              </a:solidFill>
            </a:endParaRPr>
          </a:p>
          <a:p>
            <a:pPr marL="285750" lvl="0" indent="-285750">
              <a:buFont typeface="Wingdings" panose="05000000000000000000" pitchFamily="2" charset="2"/>
              <a:buChar char="ü"/>
            </a:pPr>
            <a:r>
              <a:rPr lang="uk-UA" b="1" dirty="0">
                <a:solidFill>
                  <a:schemeClr val="tx1"/>
                </a:solidFill>
              </a:rPr>
              <a:t>інформування про гарячі телефонні лінії з питань надання соціальних послуг та захисту прав людини;</a:t>
            </a:r>
            <a:endParaRPr lang="ru-RU" b="1" dirty="0">
              <a:solidFill>
                <a:schemeClr val="tx1"/>
              </a:solidFill>
            </a:endParaRPr>
          </a:p>
          <a:p>
            <a:pPr marL="285750" lvl="0" indent="-285750">
              <a:buFont typeface="Wingdings" panose="05000000000000000000" pitchFamily="2" charset="2"/>
              <a:buChar char="ü"/>
            </a:pPr>
            <a:r>
              <a:rPr lang="uk-UA" b="1" dirty="0">
                <a:solidFill>
                  <a:schemeClr val="tx1"/>
                </a:solidFill>
              </a:rPr>
              <a:t>надання правової інформації, консультацій та роз’яснень з правових питань;</a:t>
            </a:r>
            <a:endParaRPr lang="ru-RU" b="1" dirty="0">
              <a:solidFill>
                <a:schemeClr val="tx1"/>
              </a:solidFill>
            </a:endParaRPr>
          </a:p>
          <a:p>
            <a:pPr marL="285750" lvl="0" indent="-285750">
              <a:buFont typeface="Wingdings" panose="05000000000000000000" pitchFamily="2" charset="2"/>
              <a:buChar char="ü"/>
            </a:pPr>
            <a:r>
              <a:rPr lang="uk-UA" b="1" dirty="0">
                <a:solidFill>
                  <a:schemeClr val="tx1"/>
                </a:solidFill>
              </a:rPr>
              <a:t>о</a:t>
            </a:r>
            <a:r>
              <a:rPr lang="uk-UA" b="1" dirty="0" smtClean="0">
                <a:solidFill>
                  <a:schemeClr val="tx1"/>
                </a:solidFill>
              </a:rPr>
              <a:t>тримання інформації про випадки затримання осіб або винесення постанови/ухвали про  залучення захисника у кримінальних провадженнях</a:t>
            </a:r>
          </a:p>
          <a:p>
            <a:pPr marL="285750" lvl="0" indent="-285750">
              <a:buFont typeface="Wingdings" panose="05000000000000000000" pitchFamily="2" charset="2"/>
              <a:buChar char="ü"/>
            </a:pPr>
            <a:r>
              <a:rPr lang="uk-UA" b="1" dirty="0">
                <a:solidFill>
                  <a:schemeClr val="tx1"/>
                </a:solidFill>
              </a:rPr>
              <a:t>з</a:t>
            </a:r>
            <a:r>
              <a:rPr lang="uk-UA" b="1" dirty="0" smtClean="0">
                <a:solidFill>
                  <a:schemeClr val="tx1"/>
                </a:solidFill>
              </a:rPr>
              <a:t>абезпечення зворотного зв'язку з питань надання БПД</a:t>
            </a:r>
          </a:p>
          <a:p>
            <a:pPr marL="285750" lvl="0" indent="-285750">
              <a:buFont typeface="Wingdings" panose="05000000000000000000" pitchFamily="2" charset="2"/>
              <a:buChar char="ü"/>
            </a:pPr>
            <a:endParaRPr lang="uk-UA" b="1" dirty="0" smtClean="0">
              <a:solidFill>
                <a:schemeClr val="tx1"/>
              </a:solidFill>
            </a:endParaRPr>
          </a:p>
          <a:p>
            <a:pPr lvl="0"/>
            <a:r>
              <a:rPr lang="uk-UA" b="1" dirty="0" smtClean="0">
                <a:solidFill>
                  <a:schemeClr val="tx1"/>
                </a:solidFill>
                <a:effectLst>
                  <a:outerShdw blurRad="38100" dist="38100" dir="2700000" algn="tl">
                    <a:srgbClr val="000000">
                      <a:alpha val="43137"/>
                    </a:srgbClr>
                  </a:outerShdw>
                </a:effectLst>
              </a:rPr>
              <a:t>                              </a:t>
            </a:r>
            <a:endParaRPr lang="en-US" dirty="0" smtClean="0">
              <a:solidFill>
                <a:schemeClr val="tx1"/>
              </a:solidFill>
              <a:effectLst>
                <a:outerShdw blurRad="38100" dist="38100" dir="2700000" algn="tl">
                  <a:srgbClr val="000000">
                    <a:alpha val="43137"/>
                  </a:srgbClr>
                </a:outerShdw>
              </a:effectLst>
            </a:endParaRPr>
          </a:p>
          <a:p>
            <a:pPr lvl="0"/>
            <a:r>
              <a:rPr lang="en-US" b="1" dirty="0">
                <a:solidFill>
                  <a:schemeClr val="tx1"/>
                </a:solidFill>
                <a:effectLst>
                  <a:outerShdw blurRad="38100" dist="38100" dir="2700000" algn="tl">
                    <a:srgbClr val="000000">
                      <a:alpha val="43137"/>
                    </a:srgbClr>
                  </a:outerShdw>
                </a:effectLst>
              </a:rPr>
              <a:t> </a:t>
            </a:r>
            <a:r>
              <a:rPr lang="en-US" b="1" dirty="0" smtClean="0">
                <a:solidFill>
                  <a:schemeClr val="tx1"/>
                </a:solidFill>
                <a:effectLst>
                  <a:outerShdw blurRad="38100" dist="38100" dir="2700000" algn="tl">
                    <a:srgbClr val="000000">
                      <a:alpha val="43137"/>
                    </a:srgbClr>
                  </a:outerShdw>
                </a:effectLst>
              </a:rPr>
              <a:t>                             </a:t>
            </a:r>
            <a:endParaRPr lang="uk-UA" b="1" dirty="0" smtClean="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lvl="0" algn="just"/>
            <a:endParaRPr lang="ru-RU" sz="1600" b="1" dirty="0" smtClean="0">
              <a:solidFill>
                <a:schemeClr val="tx1"/>
              </a:solidFill>
            </a:endParaRPr>
          </a:p>
          <a:p>
            <a:pPr marL="285750" lvl="0" indent="-285750">
              <a:buFont typeface="Wingdings" panose="05000000000000000000" pitchFamily="2" charset="2"/>
              <a:buChar char="ü"/>
            </a:pPr>
            <a:endParaRPr lang="ru-RU" b="1" dirty="0" smtClean="0">
              <a:solidFill>
                <a:schemeClr val="tx1"/>
              </a:solidFill>
            </a:endParaRPr>
          </a:p>
          <a:p>
            <a:pPr marL="285750" lvl="0" indent="-285750">
              <a:buFont typeface="Wingdings" panose="05000000000000000000" pitchFamily="2" charset="2"/>
              <a:buChar char="ü"/>
            </a:pPr>
            <a:endParaRPr lang="ru-RU" b="1" dirty="0" smtClean="0">
              <a:solidFill>
                <a:schemeClr val="tx1"/>
              </a:solidFill>
            </a:endParaRPr>
          </a:p>
          <a:p>
            <a:pPr defTabSz="914239" fontAlgn="auto">
              <a:spcBef>
                <a:spcPts val="0"/>
              </a:spcBef>
              <a:spcAft>
                <a:spcPts val="0"/>
              </a:spcAft>
              <a:defRPr/>
            </a:pPr>
            <a:endParaRPr lang="uk-UA"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9" name="Скругленный прямоугольник 8"/>
          <p:cNvSpPr/>
          <p:nvPr/>
        </p:nvSpPr>
        <p:spPr>
          <a:xfrm>
            <a:off x="1132738" y="1356591"/>
            <a:ext cx="7056784" cy="1368152"/>
          </a:xfrm>
          <a:prstGeom prst="roundRect">
            <a:avLst/>
          </a:prstGeom>
          <a:solidFill>
            <a:srgbClr val="286E28"/>
          </a:solidFill>
          <a:ln>
            <a:solidFill>
              <a:srgbClr val="E6F2E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uk-UA" sz="2400" b="1" dirty="0" smtClean="0">
                <a:solidFill>
                  <a:srgbClr val="FFFFFF"/>
                </a:solidFill>
                <a:latin typeface="Tahoma" pitchFamily="34" charset="0"/>
                <a:cs typeface="Tahoma" pitchFamily="34" charset="0"/>
              </a:rPr>
              <a:t>ЄДИНИЙ КОНТАКТ - ЦЕНТР СИСТЕМИ БЕЗОПЛАТНОЇ ПРАВОВОЇ ДОПОМОГИ</a:t>
            </a:r>
          </a:p>
          <a:p>
            <a:pPr algn="ctr">
              <a:defRPr/>
            </a:pPr>
            <a:r>
              <a:rPr lang="uk-UA" sz="3200" b="1" dirty="0" smtClean="0">
                <a:solidFill>
                  <a:srgbClr val="FFFFFF"/>
                </a:solidFill>
                <a:latin typeface="Tahoma" pitchFamily="34" charset="0"/>
                <a:cs typeface="Tahoma" pitchFamily="34" charset="0"/>
              </a:rPr>
              <a:t>0 800 213 103 </a:t>
            </a:r>
          </a:p>
        </p:txBody>
      </p:sp>
      <p:sp>
        <p:nvSpPr>
          <p:cNvPr id="3" name="Стрелка вниз 2"/>
          <p:cNvSpPr/>
          <p:nvPr/>
        </p:nvSpPr>
        <p:spPr>
          <a:xfrm>
            <a:off x="2483768" y="2821052"/>
            <a:ext cx="4608512" cy="1071758"/>
          </a:xfrm>
          <a:prstGeom prst="downArrow">
            <a:avLst/>
          </a:prstGeom>
          <a:solidFill>
            <a:srgbClr val="286E2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a:t>м</a:t>
            </a:r>
            <a:r>
              <a:rPr lang="uk-UA" dirty="0" smtClean="0"/>
              <a:t>ожна отримати наступну інформацію</a:t>
            </a:r>
            <a:endParaRPr lang="ru-RU" dirty="0"/>
          </a:p>
        </p:txBody>
      </p:sp>
    </p:spTree>
    <p:extLst>
      <p:ext uri="{BB962C8B-B14F-4D97-AF65-F5344CB8AC3E}">
        <p14:creationId xmlns:p14="http://schemas.microsoft.com/office/powerpoint/2010/main" val="2288410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кутник 6"/>
          <p:cNvSpPr/>
          <p:nvPr/>
        </p:nvSpPr>
        <p:spPr>
          <a:xfrm>
            <a:off x="0" y="240171"/>
            <a:ext cx="9144000" cy="754661"/>
          </a:xfrm>
          <a:prstGeom prst="rect">
            <a:avLst/>
          </a:prstGeom>
          <a:solidFill>
            <a:srgbClr val="286E28"/>
          </a:solidFill>
          <a:ln>
            <a:solidFill>
              <a:srgbClr val="286E28"/>
            </a:solidFill>
          </a:ln>
          <a:effectLst>
            <a:outerShdw blurRad="50800" dist="63500" dir="5400000" algn="t" rotWithShape="0">
              <a:prstClr val="black">
                <a:alpha val="40000"/>
              </a:prstClr>
            </a:outerShdw>
          </a:effectLst>
          <a:scene3d>
            <a:camera prst="orthographicFront"/>
            <a:lightRig rig="threePt" dir="t"/>
          </a:scene3d>
          <a:sp3d>
            <a:bevelT w="0" h="0"/>
          </a:sp3d>
        </p:spPr>
        <p:style>
          <a:lnRef idx="2">
            <a:schemeClr val="accent1">
              <a:shade val="50000"/>
            </a:schemeClr>
          </a:lnRef>
          <a:fillRef idx="1">
            <a:schemeClr val="accent1"/>
          </a:fillRef>
          <a:effectRef idx="0">
            <a:schemeClr val="accent1"/>
          </a:effectRef>
          <a:fontRef idx="minor">
            <a:schemeClr val="lt1"/>
          </a:fontRef>
        </p:style>
        <p:txBody>
          <a:bodyPr lIns="80147" tIns="40074" rIns="80147" bIns="40074" anchor="ctr"/>
          <a:lstStyle/>
          <a:p>
            <a:pPr algn="ctr" defTabSz="914239" fontAlgn="auto">
              <a:spcBef>
                <a:spcPts val="0"/>
              </a:spcBef>
              <a:spcAft>
                <a:spcPts val="0"/>
              </a:spcAft>
              <a:defRPr/>
            </a:pPr>
            <a:endParaRPr lang="uk-UA"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0" name="Заголовок 1"/>
          <p:cNvSpPr txBox="1">
            <a:spLocks/>
          </p:cNvSpPr>
          <p:nvPr/>
        </p:nvSpPr>
        <p:spPr bwMode="auto">
          <a:xfrm>
            <a:off x="6804025" y="239713"/>
            <a:ext cx="2268538" cy="755650"/>
          </a:xfrm>
          <a:prstGeom prst="rect">
            <a:avLst/>
          </a:prstGeom>
          <a:noFill/>
          <a:ln w="9525">
            <a:noFill/>
            <a:miter lim="800000"/>
            <a:headEnd/>
            <a:tailEnd/>
          </a:ln>
        </p:spPr>
        <p:txBody>
          <a:bodyPr lIns="80147" tIns="40074" rIns="80147" bIns="40074" anchor="ctr"/>
          <a:lstStyle/>
          <a:p>
            <a:pPr defTabSz="914400">
              <a:lnSpc>
                <a:spcPct val="80000"/>
              </a:lnSpc>
            </a:pPr>
            <a:r>
              <a:rPr lang="uk-UA" sz="1000" b="1">
                <a:solidFill>
                  <a:schemeClr val="bg1"/>
                </a:solidFill>
                <a:latin typeface="Tahoma" pitchFamily="34" charset="0"/>
                <a:cs typeface="Tahoma" pitchFamily="34" charset="0"/>
              </a:rPr>
              <a:t>Регіональний центр з надання</a:t>
            </a:r>
          </a:p>
          <a:p>
            <a:pPr defTabSz="914400">
              <a:lnSpc>
                <a:spcPct val="80000"/>
              </a:lnSpc>
            </a:pPr>
            <a:r>
              <a:rPr lang="uk-UA" sz="1000" b="1">
                <a:solidFill>
                  <a:schemeClr val="bg1"/>
                </a:solidFill>
                <a:latin typeface="Tahoma" pitchFamily="34" charset="0"/>
                <a:cs typeface="Tahoma" pitchFamily="34" charset="0"/>
              </a:rPr>
              <a:t>безоплатної вторинної</a:t>
            </a:r>
            <a:br>
              <a:rPr lang="uk-UA" sz="1000" b="1">
                <a:solidFill>
                  <a:schemeClr val="bg1"/>
                </a:solidFill>
                <a:latin typeface="Tahoma" pitchFamily="34" charset="0"/>
                <a:cs typeface="Tahoma" pitchFamily="34" charset="0"/>
              </a:rPr>
            </a:br>
            <a:r>
              <a:rPr lang="uk-UA" sz="1000" b="1">
                <a:solidFill>
                  <a:schemeClr val="bg1"/>
                </a:solidFill>
                <a:latin typeface="Tahoma" pitchFamily="34" charset="0"/>
                <a:cs typeface="Tahoma" pitchFamily="34" charset="0"/>
              </a:rPr>
              <a:t>правової допомоги </a:t>
            </a:r>
          </a:p>
          <a:p>
            <a:pPr defTabSz="914400">
              <a:lnSpc>
                <a:spcPct val="80000"/>
              </a:lnSpc>
            </a:pPr>
            <a:r>
              <a:rPr lang="uk-UA" sz="1000" b="1">
                <a:solidFill>
                  <a:schemeClr val="bg1"/>
                </a:solidFill>
                <a:latin typeface="Tahoma" pitchFamily="34" charset="0"/>
                <a:cs typeface="Tahoma" pitchFamily="34" charset="0"/>
              </a:rPr>
              <a:t>у Херсонській області</a:t>
            </a:r>
          </a:p>
        </p:txBody>
      </p:sp>
      <p:pic>
        <p:nvPicPr>
          <p:cNvPr id="22533" name="Рисунок 5"/>
          <p:cNvPicPr>
            <a:picLocks noChangeAspect="1" noChangeArrowheads="1"/>
          </p:cNvPicPr>
          <p:nvPr/>
        </p:nvPicPr>
        <p:blipFill>
          <a:blip r:embed="rId2"/>
          <a:srcRect/>
          <a:stretch>
            <a:fillRect/>
          </a:stretch>
        </p:blipFill>
        <p:spPr bwMode="auto">
          <a:xfrm>
            <a:off x="5727700" y="260350"/>
            <a:ext cx="1004888" cy="708025"/>
          </a:xfrm>
          <a:prstGeom prst="rect">
            <a:avLst/>
          </a:prstGeom>
          <a:noFill/>
          <a:ln w="9525">
            <a:noFill/>
            <a:miter lim="800000"/>
            <a:headEnd/>
            <a:tailEnd/>
          </a:ln>
        </p:spPr>
      </p:pic>
      <p:sp>
        <p:nvSpPr>
          <p:cNvPr id="4" name="Прямокутник 3"/>
          <p:cNvSpPr/>
          <p:nvPr/>
        </p:nvSpPr>
        <p:spPr>
          <a:xfrm>
            <a:off x="179388" y="107950"/>
            <a:ext cx="215900" cy="1079500"/>
          </a:xfrm>
          <a:prstGeom prst="rect">
            <a:avLst/>
          </a:prstGeom>
          <a:solidFill>
            <a:schemeClr val="bg1"/>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5" name="Овал 4"/>
          <p:cNvSpPr/>
          <p:nvPr/>
        </p:nvSpPr>
        <p:spPr>
          <a:xfrm>
            <a:off x="179512" y="2420888"/>
            <a:ext cx="288032" cy="288032"/>
          </a:xfrm>
          <a:prstGeom prst="ellipse">
            <a:avLst/>
          </a:prstGeom>
          <a:solidFill>
            <a:schemeClr val="tx1">
              <a:lumMod val="85000"/>
              <a:lumOff val="15000"/>
            </a:schemeClr>
          </a:solidFill>
          <a:ln>
            <a:solidFill>
              <a:schemeClr val="bg1">
                <a:lumMod val="6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10" name="Овал 9"/>
          <p:cNvSpPr/>
          <p:nvPr/>
        </p:nvSpPr>
        <p:spPr>
          <a:xfrm>
            <a:off x="187896" y="4077072"/>
            <a:ext cx="288032" cy="288032"/>
          </a:xfrm>
          <a:prstGeom prst="ellipse">
            <a:avLst/>
          </a:prstGeom>
          <a:solidFill>
            <a:schemeClr val="tx1">
              <a:lumMod val="85000"/>
              <a:lumOff val="15000"/>
            </a:schemeClr>
          </a:solidFill>
          <a:ln>
            <a:solidFill>
              <a:schemeClr val="bg1">
                <a:lumMod val="75000"/>
              </a:schemeClr>
            </a:soli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239" fontAlgn="auto">
              <a:spcBef>
                <a:spcPts val="0"/>
              </a:spcBef>
              <a:spcAft>
                <a:spcPts val="0"/>
              </a:spcAft>
              <a:defRPr/>
            </a:pPr>
            <a:endParaRPr lang="uk-UA"/>
          </a:p>
        </p:txBody>
      </p:sp>
      <p:sp>
        <p:nvSpPr>
          <p:cNvPr id="2" name="Прямокутник 1"/>
          <p:cNvSpPr/>
          <p:nvPr/>
        </p:nvSpPr>
        <p:spPr>
          <a:xfrm>
            <a:off x="574676" y="1187450"/>
            <a:ext cx="8172909" cy="5481910"/>
          </a:xfrm>
          <a:prstGeom prst="rect">
            <a:avLst/>
          </a:prstGeom>
          <a:solidFill>
            <a:schemeClr val="accent3"/>
          </a:solidFill>
          <a:ln>
            <a:solidFill>
              <a:srgbClr val="286E28"/>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defTabSz="914239" fontAlgn="auto">
              <a:spcBef>
                <a:spcPts val="0"/>
              </a:spcBef>
              <a:spcAft>
                <a:spcPts val="0"/>
              </a:spcAft>
              <a:defRPr/>
            </a:pPr>
            <a:endParaRPr lang="uk-UA" sz="4400" b="1"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algn="ctr" defTabSz="914239" fontAlgn="auto">
              <a:spcBef>
                <a:spcPts val="0"/>
              </a:spcBef>
              <a:spcAft>
                <a:spcPts val="0"/>
              </a:spcAft>
              <a:defRPr/>
            </a:pPr>
            <a:endParaRPr lang="uk-UA" sz="3600" b="1" dirty="0" smtClean="0">
              <a:ln>
                <a:solidFill>
                  <a:sysClr val="windowText" lastClr="000000"/>
                </a:solidFill>
              </a:ln>
              <a:solidFill>
                <a:schemeClr val="bg1">
                  <a:lumMod val="9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uk-UA" dirty="0" smtClean="0"/>
          </a:p>
          <a:p>
            <a:endParaRPr lang="uk-UA" dirty="0"/>
          </a:p>
          <a:p>
            <a:endParaRPr lang="uk-UA" dirty="0" smtClean="0"/>
          </a:p>
          <a:p>
            <a:endParaRPr lang="uk-UA" dirty="0"/>
          </a:p>
          <a:p>
            <a:endParaRPr lang="uk-UA" dirty="0" smtClean="0"/>
          </a:p>
          <a:p>
            <a:endParaRPr lang="uk-UA" dirty="0"/>
          </a:p>
          <a:p>
            <a:endParaRPr lang="uk-UA" dirty="0" smtClean="0"/>
          </a:p>
          <a:p>
            <a:pPr algn="ctr"/>
            <a:endParaRPr lang="uk-UA" sz="2400" b="1" dirty="0" smtClean="0">
              <a:ln>
                <a:solidFill>
                  <a:sysClr val="windowText" lastClr="000000"/>
                </a:solidFill>
              </a:ln>
              <a:solidFill>
                <a:schemeClr val="bg1">
                  <a:lumMod val="95000"/>
                </a:schemeClr>
              </a:solidFill>
              <a:latin typeface="Tahoma" panose="020B0604030504040204" pitchFamily="34" charset="0"/>
              <a:ea typeface="Tahoma" panose="020B0604030504040204" pitchFamily="34" charset="0"/>
              <a:cs typeface="Tahoma" panose="020B0604030504040204" pitchFamily="34" charset="0"/>
            </a:endParaRPr>
          </a:p>
          <a:p>
            <a:pPr algn="ctr"/>
            <a:r>
              <a:rPr lang="uk-UA" sz="2400" b="1" dirty="0" smtClean="0">
                <a:ln>
                  <a:solidFill>
                    <a:sysClr val="windowText" lastClr="000000"/>
                  </a:solidFill>
                </a:ln>
                <a:solidFill>
                  <a:schemeClr val="bg1">
                    <a:lumMod val="95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РЕГІОНАЛЬНИЙ ЦЕНТР З НАДАННЯ БЕЗОПЛАТНОЇ ВТОРИННОЇ ПРАВОВОЇ ДОПОМОГИ У ХЕРСОНСЬКІЙ ОБЛАСТІ </a:t>
            </a:r>
          </a:p>
          <a:p>
            <a:pPr defTabSz="914239" fontAlgn="auto">
              <a:spcBef>
                <a:spcPts val="0"/>
              </a:spcBef>
              <a:spcAft>
                <a:spcPts val="0"/>
              </a:spcAft>
              <a:defRPr/>
            </a:pPr>
            <a:endParaRPr lang="uk-UA" sz="16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r>
              <a:rPr lang="uk-UA"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Адреса: </a:t>
            </a:r>
            <a:r>
              <a:rPr lang="uk-UA" b="1"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вул. Перекопська, 169, м. Херсон, 73036, </a:t>
            </a:r>
            <a:r>
              <a:rPr lang="uk-UA" b="1"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Україна</a:t>
            </a:r>
          </a:p>
          <a:p>
            <a:pPr defTabSz="914239" fontAlgn="auto">
              <a:spcBef>
                <a:spcPts val="0"/>
              </a:spcBef>
              <a:spcAft>
                <a:spcPts val="0"/>
              </a:spcAft>
              <a:defRPr/>
            </a:pPr>
            <a:endParaRPr lang="uk-UA"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r>
              <a:rPr lang="uk-UA"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Телефони</a:t>
            </a:r>
            <a:r>
              <a:rPr lang="uk-UA"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 </a:t>
            </a:r>
            <a:r>
              <a:rPr lang="uk-UA" b="1"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(0552) 31-20-33; +38 (050) 336-80-62</a:t>
            </a:r>
          </a:p>
          <a:p>
            <a:pPr defTabSz="914239" fontAlgn="auto">
              <a:spcBef>
                <a:spcPts val="0"/>
              </a:spcBef>
              <a:spcAft>
                <a:spcPts val="0"/>
              </a:spcAft>
              <a:defRPr/>
            </a:pPr>
            <a:endParaRPr lang="uk-UA" b="1"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r>
              <a:rPr lang="uk-UA"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Факс: </a:t>
            </a:r>
            <a:r>
              <a:rPr lang="uk-UA" b="1"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(0552) 31-20-33</a:t>
            </a:r>
          </a:p>
          <a:p>
            <a:pPr defTabSz="914239" fontAlgn="auto">
              <a:spcBef>
                <a:spcPts val="0"/>
              </a:spcBef>
              <a:spcAft>
                <a:spcPts val="0"/>
              </a:spcAft>
              <a:defRPr/>
            </a:pPr>
            <a:endParaRPr lang="uk-UA"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r>
              <a:rPr lang="uk-UA"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Електронна адреса: </a:t>
            </a:r>
            <a:r>
              <a:rPr lang="en-US" b="1"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office.kherson@legalaid.ks.ua</a:t>
            </a:r>
          </a:p>
          <a:p>
            <a:pPr defTabSz="914239" fontAlgn="auto">
              <a:spcBef>
                <a:spcPts val="0"/>
              </a:spcBef>
              <a:spcAft>
                <a:spcPts val="0"/>
              </a:spcAft>
              <a:defRPr/>
            </a:pPr>
            <a:endParaRPr lang="en-US"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r>
              <a:rPr lang="en-US"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Skype</a:t>
            </a:r>
            <a:r>
              <a:rPr lang="en-US"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 </a:t>
            </a:r>
            <a:r>
              <a:rPr lang="en-US" b="1" dirty="0" err="1">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kherson.legalaid</a:t>
            </a:r>
            <a:endParaRPr lang="en-US" b="1"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en-US"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r>
              <a:rPr lang="uk-UA"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Сторінка у </a:t>
            </a:r>
            <a:r>
              <a:rPr lang="en-US"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Facebook: </a:t>
            </a:r>
            <a:r>
              <a:rPr lang="en-US" b="1"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rPr>
              <a:t>https://www.facebook.com/kherson.legalaid</a:t>
            </a:r>
          </a:p>
          <a:p>
            <a:pPr defTabSz="914239" fontAlgn="auto">
              <a:spcBef>
                <a:spcPts val="0"/>
              </a:spcBef>
              <a:spcAft>
                <a:spcPts val="0"/>
              </a:spcAft>
              <a:defRPr/>
            </a:pPr>
            <a:endParaRPr lang="uk-UA" sz="16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6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6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6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6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6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lvl="0"/>
            <a:r>
              <a:rPr lang="uk-UA" sz="1600" b="1" dirty="0" smtClean="0">
                <a:solidFill>
                  <a:schemeClr val="tx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ru-RU" sz="1600" b="1"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6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6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6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6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16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smtClean="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a:p>
            <a:pPr defTabSz="914239" fontAlgn="auto">
              <a:spcBef>
                <a:spcPts val="0"/>
              </a:spcBef>
              <a:spcAft>
                <a:spcPts val="0"/>
              </a:spcAft>
              <a:defRPr/>
            </a:pPr>
            <a:endParaRPr lang="uk-UA" sz="2400" dirty="0">
              <a:ln>
                <a:solidFill>
                  <a:sysClr val="windowText" lastClr="000000"/>
                </a:solidFill>
              </a:ln>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10577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theme/theme1.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4639</TotalTime>
  <Words>714</Words>
  <Application>Microsoft Office PowerPoint</Application>
  <PresentationFormat>Экран (4:3)</PresentationFormat>
  <Paragraphs>282</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MaTeMat1K</dc:creator>
  <cp:lastModifiedBy>Пользователь Windows</cp:lastModifiedBy>
  <cp:revision>692</cp:revision>
  <cp:lastPrinted>2016-06-08T13:41:31Z</cp:lastPrinted>
  <dcterms:created xsi:type="dcterms:W3CDTF">2010-02-23T11:30:32Z</dcterms:created>
  <dcterms:modified xsi:type="dcterms:W3CDTF">2019-06-05T13:52:00Z</dcterms:modified>
</cp:coreProperties>
</file>